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76" r:id="rId5"/>
  </p:sldMasterIdLst>
  <p:notesMasterIdLst>
    <p:notesMasterId r:id="rId17"/>
  </p:notesMasterIdLst>
  <p:sldIdLst>
    <p:sldId id="256" r:id="rId6"/>
    <p:sldId id="275" r:id="rId7"/>
    <p:sldId id="259" r:id="rId8"/>
    <p:sldId id="283" r:id="rId9"/>
    <p:sldId id="284" r:id="rId10"/>
    <p:sldId id="273" r:id="rId11"/>
    <p:sldId id="289" r:id="rId12"/>
    <p:sldId id="291" r:id="rId13"/>
    <p:sldId id="282" r:id="rId14"/>
    <p:sldId id="288"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CC0F57-14CA-CBE4-B0AE-69B743429AC9}" v="55" dt="2023-03-20T16:03:20.388"/>
    <p1510:client id="{6DBDE425-2495-4A6B-965A-F2544E368125}" v="18" dt="2023-03-07T18:22:25.4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6498" autoAdjust="0"/>
  </p:normalViewPr>
  <p:slideViewPr>
    <p:cSldViewPr snapToGrid="0">
      <p:cViewPr varScale="1">
        <p:scale>
          <a:sx n="88" d="100"/>
          <a:sy n="88" d="100"/>
        </p:scale>
        <p:origin x="76" y="7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ndle, Lauren" userId="S::lbandle@naic.org::6f1d2efa-6e2b-49a7-841b-e834acc575cf" providerId="AD" clId="Web-{61CC0F57-14CA-CBE4-B0AE-69B743429AC9}"/>
    <pc:docChg chg="delSld modSld">
      <pc:chgData name="Bandle, Lauren" userId="S::lbandle@naic.org::6f1d2efa-6e2b-49a7-841b-e834acc575cf" providerId="AD" clId="Web-{61CC0F57-14CA-CBE4-B0AE-69B743429AC9}" dt="2023-03-20T16:03:20.388" v="51" actId="14100"/>
      <pc:docMkLst>
        <pc:docMk/>
      </pc:docMkLst>
      <pc:sldChg chg="modSp">
        <pc:chgData name="Bandle, Lauren" userId="S::lbandle@naic.org::6f1d2efa-6e2b-49a7-841b-e834acc575cf" providerId="AD" clId="Web-{61CC0F57-14CA-CBE4-B0AE-69B743429AC9}" dt="2023-03-20T15:47:28.712" v="28" actId="20577"/>
        <pc:sldMkLst>
          <pc:docMk/>
          <pc:sldMk cId="4165335072" sldId="256"/>
        </pc:sldMkLst>
        <pc:spChg chg="mod">
          <ac:chgData name="Bandle, Lauren" userId="S::lbandle@naic.org::6f1d2efa-6e2b-49a7-841b-e834acc575cf" providerId="AD" clId="Web-{61CC0F57-14CA-CBE4-B0AE-69B743429AC9}" dt="2023-03-20T15:47:28.712" v="28" actId="20577"/>
          <ac:spMkLst>
            <pc:docMk/>
            <pc:sldMk cId="4165335072" sldId="256"/>
            <ac:spMk id="2" creationId="{5E149A4A-A8E2-8BFF-910D-DD7A5D9133FC}"/>
          </ac:spMkLst>
        </pc:spChg>
        <pc:spChg chg="mod">
          <ac:chgData name="Bandle, Lauren" userId="S::lbandle@naic.org::6f1d2efa-6e2b-49a7-841b-e834acc575cf" providerId="AD" clId="Web-{61CC0F57-14CA-CBE4-B0AE-69B743429AC9}" dt="2023-03-20T15:47:12.555" v="24" actId="20577"/>
          <ac:spMkLst>
            <pc:docMk/>
            <pc:sldMk cId="4165335072" sldId="256"/>
            <ac:spMk id="4" creationId="{D28373E7-036D-4CE0-66AE-9328C8C7C0D1}"/>
          </ac:spMkLst>
        </pc:spChg>
      </pc:sldChg>
      <pc:sldChg chg="del">
        <pc:chgData name="Bandle, Lauren" userId="S::lbandle@naic.org::6f1d2efa-6e2b-49a7-841b-e834acc575cf" providerId="AD" clId="Web-{61CC0F57-14CA-CBE4-B0AE-69B743429AC9}" dt="2023-03-20T15:47:36.353" v="29"/>
        <pc:sldMkLst>
          <pc:docMk/>
          <pc:sldMk cId="1286043952" sldId="257"/>
        </pc:sldMkLst>
      </pc:sldChg>
      <pc:sldChg chg="addSp delSp modSp">
        <pc:chgData name="Bandle, Lauren" userId="S::lbandle@naic.org::6f1d2efa-6e2b-49a7-841b-e834acc575cf" providerId="AD" clId="Web-{61CC0F57-14CA-CBE4-B0AE-69B743429AC9}" dt="2023-03-20T16:03:20.388" v="51" actId="14100"/>
        <pc:sldMkLst>
          <pc:docMk/>
          <pc:sldMk cId="3421136385" sldId="273"/>
        </pc:sldMkLst>
        <pc:spChg chg="add del mod">
          <ac:chgData name="Bandle, Lauren" userId="S::lbandle@naic.org::6f1d2efa-6e2b-49a7-841b-e834acc575cf" providerId="AD" clId="Web-{61CC0F57-14CA-CBE4-B0AE-69B743429AC9}" dt="2023-03-20T16:01:12.573" v="32"/>
          <ac:spMkLst>
            <pc:docMk/>
            <pc:sldMk cId="3421136385" sldId="273"/>
            <ac:spMk id="5" creationId="{9BA9E699-884D-58F5-45EC-FC5450C1C2F3}"/>
          </ac:spMkLst>
        </pc:spChg>
        <pc:spChg chg="add del mod">
          <ac:chgData name="Bandle, Lauren" userId="S::lbandle@naic.org::6f1d2efa-6e2b-49a7-841b-e834acc575cf" providerId="AD" clId="Web-{61CC0F57-14CA-CBE4-B0AE-69B743429AC9}" dt="2023-03-20T16:01:34.339" v="36"/>
          <ac:spMkLst>
            <pc:docMk/>
            <pc:sldMk cId="3421136385" sldId="273"/>
            <ac:spMk id="7" creationId="{BA80C241-A17D-23C5-BE66-0FE7890DB7E4}"/>
          </ac:spMkLst>
        </pc:spChg>
        <pc:spChg chg="mod">
          <ac:chgData name="Bandle, Lauren" userId="S::lbandle@naic.org::6f1d2efa-6e2b-49a7-841b-e834acc575cf" providerId="AD" clId="Web-{61CC0F57-14CA-CBE4-B0AE-69B743429AC9}" dt="2023-03-20T16:02:32.559" v="44" actId="14100"/>
          <ac:spMkLst>
            <pc:docMk/>
            <pc:sldMk cId="3421136385" sldId="273"/>
            <ac:spMk id="19" creationId="{7CC91044-8432-AFE2-F04A-B4E3D19957FF}"/>
          </ac:spMkLst>
        </pc:spChg>
        <pc:spChg chg="mod">
          <ac:chgData name="Bandle, Lauren" userId="S::lbandle@naic.org::6f1d2efa-6e2b-49a7-841b-e834acc575cf" providerId="AD" clId="Web-{61CC0F57-14CA-CBE4-B0AE-69B743429AC9}" dt="2023-03-20T16:02:54.700" v="47" actId="14100"/>
          <ac:spMkLst>
            <pc:docMk/>
            <pc:sldMk cId="3421136385" sldId="273"/>
            <ac:spMk id="29" creationId="{C649264E-4807-BD64-B243-AEA6D318AA6C}"/>
          </ac:spMkLst>
        </pc:spChg>
        <pc:spChg chg="mod">
          <ac:chgData name="Bandle, Lauren" userId="S::lbandle@naic.org::6f1d2efa-6e2b-49a7-841b-e834acc575cf" providerId="AD" clId="Web-{61CC0F57-14CA-CBE4-B0AE-69B743429AC9}" dt="2023-03-20T16:03:20.388" v="51" actId="14100"/>
          <ac:spMkLst>
            <pc:docMk/>
            <pc:sldMk cId="3421136385" sldId="273"/>
            <ac:spMk id="33" creationId="{53E2D840-D82B-B04F-05D9-826867D0E606}"/>
          </ac:spMkLst>
        </pc:spChg>
        <pc:picChg chg="add del mod">
          <ac:chgData name="Bandle, Lauren" userId="S::lbandle@naic.org::6f1d2efa-6e2b-49a7-841b-e834acc575cf" providerId="AD" clId="Web-{61CC0F57-14CA-CBE4-B0AE-69B743429AC9}" dt="2023-03-20T16:01:37.355" v="37"/>
          <ac:picMkLst>
            <pc:docMk/>
            <pc:sldMk cId="3421136385" sldId="273"/>
            <ac:picMk id="2" creationId="{2CD4F788-FAB6-EDC7-8463-2880449C9197}"/>
          </ac:picMkLst>
        </pc:picChg>
        <pc:picChg chg="add mod ord">
          <ac:chgData name="Bandle, Lauren" userId="S::lbandle@naic.org::6f1d2efa-6e2b-49a7-841b-e834acc575cf" providerId="AD" clId="Web-{61CC0F57-14CA-CBE4-B0AE-69B743429AC9}" dt="2023-03-20T16:02:11.715" v="42" actId="14100"/>
          <ac:picMkLst>
            <pc:docMk/>
            <pc:sldMk cId="3421136385" sldId="273"/>
            <ac:picMk id="8" creationId="{621AD179-2BC6-35F9-FDFF-67707534D6C2}"/>
          </ac:picMkLst>
        </pc:picChg>
        <pc:picChg chg="add del">
          <ac:chgData name="Bandle, Lauren" userId="S::lbandle@naic.org::6f1d2efa-6e2b-49a7-841b-e834acc575cf" providerId="AD" clId="Web-{61CC0F57-14CA-CBE4-B0AE-69B743429AC9}" dt="2023-03-20T16:01:25.355" v="34"/>
          <ac:picMkLst>
            <pc:docMk/>
            <pc:sldMk cId="3421136385" sldId="273"/>
            <ac:picMk id="11" creationId="{DA8E097C-E811-3081-215B-CA7489D4B15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C88B3A-F145-40F4-B46B-1D73B7439225}"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7C4F4672-69E0-49F0-9F94-2918F380A617}">
      <dgm:prSet/>
      <dgm:spPr/>
      <dgm:t>
        <a:bodyPr/>
        <a:lstStyle/>
        <a:p>
          <a:r>
            <a:rPr lang="en-US"/>
            <a:t>Introduced new search capabilities to the existing application </a:t>
          </a:r>
        </a:p>
      </dgm:t>
    </dgm:pt>
    <dgm:pt modelId="{8B129A16-5C44-428B-A2F6-8E0E7F7BF49A}" type="parTrans" cxnId="{19A01217-7807-4C76-B2B6-8282C95BEF9D}">
      <dgm:prSet/>
      <dgm:spPr/>
      <dgm:t>
        <a:bodyPr/>
        <a:lstStyle/>
        <a:p>
          <a:endParaRPr lang="en-US"/>
        </a:p>
      </dgm:t>
    </dgm:pt>
    <dgm:pt modelId="{E424910E-5ADA-4596-9609-5AF37E0944FB}" type="sibTrans" cxnId="{19A01217-7807-4C76-B2B6-8282C95BEF9D}">
      <dgm:prSet/>
      <dgm:spPr/>
      <dgm:t>
        <a:bodyPr/>
        <a:lstStyle/>
        <a:p>
          <a:endParaRPr lang="en-US"/>
        </a:p>
      </dgm:t>
    </dgm:pt>
    <dgm:pt modelId="{B7600C76-3BBA-4D15-B748-450E0AEF0BFF}">
      <dgm:prSet/>
      <dgm:spPr/>
      <dgm:t>
        <a:bodyPr/>
        <a:lstStyle/>
        <a:p>
          <a:r>
            <a:rPr lang="en-US"/>
            <a:t>Significantly improved response times even for large searches</a:t>
          </a:r>
        </a:p>
      </dgm:t>
    </dgm:pt>
    <dgm:pt modelId="{0CD5316D-F0B2-4694-AD8B-664DACCAC0FE}" type="parTrans" cxnId="{05DA63A7-657C-4EB5-91D9-ADCC4ECE8777}">
      <dgm:prSet/>
      <dgm:spPr/>
      <dgm:t>
        <a:bodyPr/>
        <a:lstStyle/>
        <a:p>
          <a:endParaRPr lang="en-US"/>
        </a:p>
      </dgm:t>
    </dgm:pt>
    <dgm:pt modelId="{53087E25-8202-4E25-9A26-58E501652B3D}" type="sibTrans" cxnId="{05DA63A7-657C-4EB5-91D9-ADCC4ECE8777}">
      <dgm:prSet/>
      <dgm:spPr/>
      <dgm:t>
        <a:bodyPr/>
        <a:lstStyle/>
        <a:p>
          <a:endParaRPr lang="en-US"/>
        </a:p>
      </dgm:t>
    </dgm:pt>
    <dgm:pt modelId="{2D0BD4CF-39CD-4234-B26C-215169DE27BB}">
      <dgm:prSet/>
      <dgm:spPr/>
      <dgm:t>
        <a:bodyPr/>
        <a:lstStyle/>
        <a:p>
          <a:r>
            <a:rPr lang="en-US"/>
            <a:t>Document search will be available to all users </a:t>
          </a:r>
        </a:p>
      </dgm:t>
    </dgm:pt>
    <dgm:pt modelId="{515C6454-B8F9-4EA0-8A68-87DB81B63DC5}" type="parTrans" cxnId="{542F75E9-EC27-4C9F-8F7E-18351C192F05}">
      <dgm:prSet/>
      <dgm:spPr/>
      <dgm:t>
        <a:bodyPr/>
        <a:lstStyle/>
        <a:p>
          <a:endParaRPr lang="en-US"/>
        </a:p>
      </dgm:t>
    </dgm:pt>
    <dgm:pt modelId="{F1AB9F82-FB27-4E13-9B62-0A363328CB3D}" type="sibTrans" cxnId="{542F75E9-EC27-4C9F-8F7E-18351C192F05}">
      <dgm:prSet/>
      <dgm:spPr/>
      <dgm:t>
        <a:bodyPr/>
        <a:lstStyle/>
        <a:p>
          <a:endParaRPr lang="en-US"/>
        </a:p>
      </dgm:t>
    </dgm:pt>
    <dgm:pt modelId="{FDC32790-7F2B-426F-B0FE-2AD34859BA6E}">
      <dgm:prSet/>
      <dgm:spPr/>
      <dgm:t>
        <a:bodyPr/>
        <a:lstStyle/>
        <a:p>
          <a:r>
            <a:rPr lang="en-US"/>
            <a:t>Pilot in progress</a:t>
          </a:r>
        </a:p>
      </dgm:t>
    </dgm:pt>
    <dgm:pt modelId="{40336076-0062-497C-AC06-B5AACC53B8A6}" type="parTrans" cxnId="{889B8718-6EE4-4AFB-ADCA-BC34C07A741C}">
      <dgm:prSet/>
      <dgm:spPr/>
      <dgm:t>
        <a:bodyPr/>
        <a:lstStyle/>
        <a:p>
          <a:endParaRPr lang="en-US"/>
        </a:p>
      </dgm:t>
    </dgm:pt>
    <dgm:pt modelId="{C7BD39F4-4CB9-42B7-9E5B-87F0AEA201A5}" type="sibTrans" cxnId="{889B8718-6EE4-4AFB-ADCA-BC34C07A741C}">
      <dgm:prSet/>
      <dgm:spPr/>
      <dgm:t>
        <a:bodyPr/>
        <a:lstStyle/>
        <a:p>
          <a:endParaRPr lang="en-US"/>
        </a:p>
      </dgm:t>
    </dgm:pt>
    <dgm:pt modelId="{A3421E8A-DD77-46A4-B572-0C109253A41C}">
      <dgm:prSet/>
      <dgm:spPr/>
      <dgm:t>
        <a:bodyPr/>
        <a:lstStyle/>
        <a:p>
          <a:r>
            <a:rPr lang="en-US"/>
            <a:t>A feature to support comparison of two PDFs introduced in December</a:t>
          </a:r>
        </a:p>
      </dgm:t>
    </dgm:pt>
    <dgm:pt modelId="{60342713-0BAB-41EB-BAA6-3C4985EF5D2A}" type="parTrans" cxnId="{B86D5CD8-170A-4197-A4EA-F4020F3E0FED}">
      <dgm:prSet/>
      <dgm:spPr/>
      <dgm:t>
        <a:bodyPr/>
        <a:lstStyle/>
        <a:p>
          <a:endParaRPr lang="en-US"/>
        </a:p>
      </dgm:t>
    </dgm:pt>
    <dgm:pt modelId="{4C8A05D5-332E-4FE9-8D78-4F12F6541A75}" type="sibTrans" cxnId="{B86D5CD8-170A-4197-A4EA-F4020F3E0FED}">
      <dgm:prSet/>
      <dgm:spPr/>
      <dgm:t>
        <a:bodyPr/>
        <a:lstStyle/>
        <a:p>
          <a:endParaRPr lang="en-US"/>
        </a:p>
      </dgm:t>
    </dgm:pt>
    <dgm:pt modelId="{93EE7690-2CE7-4FB3-B240-33945F058BCC}">
      <dgm:prSet/>
      <dgm:spPr/>
      <dgm:t>
        <a:bodyPr/>
        <a:lstStyle/>
        <a:p>
          <a:r>
            <a:rPr lang="en-US"/>
            <a:t>Additional search fields coming by end of this quarter</a:t>
          </a:r>
        </a:p>
      </dgm:t>
    </dgm:pt>
    <dgm:pt modelId="{BF9095AE-1F3F-4446-9261-AF572F6D7068}" type="parTrans" cxnId="{7ABE11B4-299A-4F16-B880-084FE1F84621}">
      <dgm:prSet/>
      <dgm:spPr/>
      <dgm:t>
        <a:bodyPr/>
        <a:lstStyle/>
        <a:p>
          <a:endParaRPr lang="en-US"/>
        </a:p>
      </dgm:t>
    </dgm:pt>
    <dgm:pt modelId="{C3C2BB7A-BD9B-47F9-9A7F-34FCB6E3B954}" type="sibTrans" cxnId="{7ABE11B4-299A-4F16-B880-084FE1F84621}">
      <dgm:prSet/>
      <dgm:spPr/>
      <dgm:t>
        <a:bodyPr/>
        <a:lstStyle/>
        <a:p>
          <a:endParaRPr lang="en-US"/>
        </a:p>
      </dgm:t>
    </dgm:pt>
    <dgm:pt modelId="{7B8E10B0-320A-4834-9037-C9BDB57E77EB}" type="pres">
      <dgm:prSet presAssocID="{6BC88B3A-F145-40F4-B46B-1D73B7439225}" presName="linear" presStyleCnt="0">
        <dgm:presLayoutVars>
          <dgm:dir/>
          <dgm:animLvl val="lvl"/>
          <dgm:resizeHandles val="exact"/>
        </dgm:presLayoutVars>
      </dgm:prSet>
      <dgm:spPr/>
    </dgm:pt>
    <dgm:pt modelId="{CADA9F31-1853-4300-A9C8-A117FDEE937D}" type="pres">
      <dgm:prSet presAssocID="{7C4F4672-69E0-49F0-9F94-2918F380A617}" presName="parentLin" presStyleCnt="0"/>
      <dgm:spPr/>
    </dgm:pt>
    <dgm:pt modelId="{6C063F26-FFCD-4CA9-B7E2-C94625A33777}" type="pres">
      <dgm:prSet presAssocID="{7C4F4672-69E0-49F0-9F94-2918F380A617}" presName="parentLeftMargin" presStyleLbl="node1" presStyleIdx="0" presStyleCnt="3"/>
      <dgm:spPr/>
    </dgm:pt>
    <dgm:pt modelId="{EA985C9A-B516-47FC-9001-CFDA930676E9}" type="pres">
      <dgm:prSet presAssocID="{7C4F4672-69E0-49F0-9F94-2918F380A617}" presName="parentText" presStyleLbl="node1" presStyleIdx="0" presStyleCnt="3">
        <dgm:presLayoutVars>
          <dgm:chMax val="0"/>
          <dgm:bulletEnabled val="1"/>
        </dgm:presLayoutVars>
      </dgm:prSet>
      <dgm:spPr/>
    </dgm:pt>
    <dgm:pt modelId="{9EDB8DF8-8536-4B52-AAAE-8FFD0A28AECB}" type="pres">
      <dgm:prSet presAssocID="{7C4F4672-69E0-49F0-9F94-2918F380A617}" presName="negativeSpace" presStyleCnt="0"/>
      <dgm:spPr/>
    </dgm:pt>
    <dgm:pt modelId="{FBA51391-BC5D-48F2-B919-8CFEFD669211}" type="pres">
      <dgm:prSet presAssocID="{7C4F4672-69E0-49F0-9F94-2918F380A617}" presName="childText" presStyleLbl="conFgAcc1" presStyleIdx="0" presStyleCnt="3">
        <dgm:presLayoutVars>
          <dgm:bulletEnabled val="1"/>
        </dgm:presLayoutVars>
      </dgm:prSet>
      <dgm:spPr/>
    </dgm:pt>
    <dgm:pt modelId="{5203B3A9-4D9A-4199-A9DB-8DE7B04A32F1}" type="pres">
      <dgm:prSet presAssocID="{E424910E-5ADA-4596-9609-5AF37E0944FB}" presName="spaceBetweenRectangles" presStyleCnt="0"/>
      <dgm:spPr/>
    </dgm:pt>
    <dgm:pt modelId="{48682517-1DFE-4705-818F-78931C2838FB}" type="pres">
      <dgm:prSet presAssocID="{A3421E8A-DD77-46A4-B572-0C109253A41C}" presName="parentLin" presStyleCnt="0"/>
      <dgm:spPr/>
    </dgm:pt>
    <dgm:pt modelId="{E245711E-2A01-4863-A619-DDA36AEF376A}" type="pres">
      <dgm:prSet presAssocID="{A3421E8A-DD77-46A4-B572-0C109253A41C}" presName="parentLeftMargin" presStyleLbl="node1" presStyleIdx="0" presStyleCnt="3"/>
      <dgm:spPr/>
    </dgm:pt>
    <dgm:pt modelId="{5F01D7F6-B419-4B80-931D-8DAE34989898}" type="pres">
      <dgm:prSet presAssocID="{A3421E8A-DD77-46A4-B572-0C109253A41C}" presName="parentText" presStyleLbl="node1" presStyleIdx="1" presStyleCnt="3">
        <dgm:presLayoutVars>
          <dgm:chMax val="0"/>
          <dgm:bulletEnabled val="1"/>
        </dgm:presLayoutVars>
      </dgm:prSet>
      <dgm:spPr/>
    </dgm:pt>
    <dgm:pt modelId="{42287716-4C6F-4FBB-BAE4-5C4AF77D1C50}" type="pres">
      <dgm:prSet presAssocID="{A3421E8A-DD77-46A4-B572-0C109253A41C}" presName="negativeSpace" presStyleCnt="0"/>
      <dgm:spPr/>
    </dgm:pt>
    <dgm:pt modelId="{97A29834-F808-48AC-96CA-702B4A2D895D}" type="pres">
      <dgm:prSet presAssocID="{A3421E8A-DD77-46A4-B572-0C109253A41C}" presName="childText" presStyleLbl="conFgAcc1" presStyleIdx="1" presStyleCnt="3">
        <dgm:presLayoutVars>
          <dgm:bulletEnabled val="1"/>
        </dgm:presLayoutVars>
      </dgm:prSet>
      <dgm:spPr/>
    </dgm:pt>
    <dgm:pt modelId="{75ABAB57-E259-4FA5-A9CC-78F9A3ECD209}" type="pres">
      <dgm:prSet presAssocID="{4C8A05D5-332E-4FE9-8D78-4F12F6541A75}" presName="spaceBetweenRectangles" presStyleCnt="0"/>
      <dgm:spPr/>
    </dgm:pt>
    <dgm:pt modelId="{05E52674-2976-426D-8236-80F994DF4DA0}" type="pres">
      <dgm:prSet presAssocID="{93EE7690-2CE7-4FB3-B240-33945F058BCC}" presName="parentLin" presStyleCnt="0"/>
      <dgm:spPr/>
    </dgm:pt>
    <dgm:pt modelId="{5C08D89A-62E7-4431-8334-756443B0C876}" type="pres">
      <dgm:prSet presAssocID="{93EE7690-2CE7-4FB3-B240-33945F058BCC}" presName="parentLeftMargin" presStyleLbl="node1" presStyleIdx="1" presStyleCnt="3"/>
      <dgm:spPr/>
    </dgm:pt>
    <dgm:pt modelId="{8211B606-56C0-4FF8-A7CC-EF1119BF4FA8}" type="pres">
      <dgm:prSet presAssocID="{93EE7690-2CE7-4FB3-B240-33945F058BCC}" presName="parentText" presStyleLbl="node1" presStyleIdx="2" presStyleCnt="3">
        <dgm:presLayoutVars>
          <dgm:chMax val="0"/>
          <dgm:bulletEnabled val="1"/>
        </dgm:presLayoutVars>
      </dgm:prSet>
      <dgm:spPr/>
    </dgm:pt>
    <dgm:pt modelId="{BA7BB74C-EAD7-4650-A181-F022CDEF9BB3}" type="pres">
      <dgm:prSet presAssocID="{93EE7690-2CE7-4FB3-B240-33945F058BCC}" presName="negativeSpace" presStyleCnt="0"/>
      <dgm:spPr/>
    </dgm:pt>
    <dgm:pt modelId="{D64EFB3F-8021-4045-87ED-5B222C54718B}" type="pres">
      <dgm:prSet presAssocID="{93EE7690-2CE7-4FB3-B240-33945F058BCC}" presName="childText" presStyleLbl="conFgAcc1" presStyleIdx="2" presStyleCnt="3">
        <dgm:presLayoutVars>
          <dgm:bulletEnabled val="1"/>
        </dgm:presLayoutVars>
      </dgm:prSet>
      <dgm:spPr/>
    </dgm:pt>
  </dgm:ptLst>
  <dgm:cxnLst>
    <dgm:cxn modelId="{90FF2D0A-B1F2-494D-9431-C46F69701291}" type="presOf" srcId="{7C4F4672-69E0-49F0-9F94-2918F380A617}" destId="{6C063F26-FFCD-4CA9-B7E2-C94625A33777}" srcOrd="0" destOrd="0" presId="urn:microsoft.com/office/officeart/2005/8/layout/list1"/>
    <dgm:cxn modelId="{19A01217-7807-4C76-B2B6-8282C95BEF9D}" srcId="{6BC88B3A-F145-40F4-B46B-1D73B7439225}" destId="{7C4F4672-69E0-49F0-9F94-2918F380A617}" srcOrd="0" destOrd="0" parTransId="{8B129A16-5C44-428B-A2F6-8E0E7F7BF49A}" sibTransId="{E424910E-5ADA-4596-9609-5AF37E0944FB}"/>
    <dgm:cxn modelId="{889B8718-6EE4-4AFB-ADCA-BC34C07A741C}" srcId="{7C4F4672-69E0-49F0-9F94-2918F380A617}" destId="{FDC32790-7F2B-426F-B0FE-2AD34859BA6E}" srcOrd="2" destOrd="0" parTransId="{40336076-0062-497C-AC06-B5AACC53B8A6}" sibTransId="{C7BD39F4-4CB9-42B7-9E5B-87F0AEA201A5}"/>
    <dgm:cxn modelId="{A13B572E-EDCE-4FE8-B128-FC5CF7B16A01}" type="presOf" srcId="{A3421E8A-DD77-46A4-B572-0C109253A41C}" destId="{E245711E-2A01-4863-A619-DDA36AEF376A}" srcOrd="0" destOrd="0" presId="urn:microsoft.com/office/officeart/2005/8/layout/list1"/>
    <dgm:cxn modelId="{B06A933E-E46D-44B5-96D6-F4C0E405C893}" type="presOf" srcId="{FDC32790-7F2B-426F-B0FE-2AD34859BA6E}" destId="{FBA51391-BC5D-48F2-B919-8CFEFD669211}" srcOrd="0" destOrd="2" presId="urn:microsoft.com/office/officeart/2005/8/layout/list1"/>
    <dgm:cxn modelId="{73AEC660-56F9-4447-A478-1401B90F0140}" type="presOf" srcId="{A3421E8A-DD77-46A4-B572-0C109253A41C}" destId="{5F01D7F6-B419-4B80-931D-8DAE34989898}" srcOrd="1" destOrd="0" presId="urn:microsoft.com/office/officeart/2005/8/layout/list1"/>
    <dgm:cxn modelId="{735EE149-4371-47AF-B172-6F3E812DFD9C}" type="presOf" srcId="{2D0BD4CF-39CD-4234-B26C-215169DE27BB}" destId="{FBA51391-BC5D-48F2-B919-8CFEFD669211}" srcOrd="0" destOrd="1" presId="urn:microsoft.com/office/officeart/2005/8/layout/list1"/>
    <dgm:cxn modelId="{6AFDCE58-A029-43BC-91E3-661BD5C2863F}" type="presOf" srcId="{7C4F4672-69E0-49F0-9F94-2918F380A617}" destId="{EA985C9A-B516-47FC-9001-CFDA930676E9}" srcOrd="1" destOrd="0" presId="urn:microsoft.com/office/officeart/2005/8/layout/list1"/>
    <dgm:cxn modelId="{05DA63A7-657C-4EB5-91D9-ADCC4ECE8777}" srcId="{7C4F4672-69E0-49F0-9F94-2918F380A617}" destId="{B7600C76-3BBA-4D15-B748-450E0AEF0BFF}" srcOrd="0" destOrd="0" parTransId="{0CD5316D-F0B2-4694-AD8B-664DACCAC0FE}" sibTransId="{53087E25-8202-4E25-9A26-58E501652B3D}"/>
    <dgm:cxn modelId="{7ABE11B4-299A-4F16-B880-084FE1F84621}" srcId="{6BC88B3A-F145-40F4-B46B-1D73B7439225}" destId="{93EE7690-2CE7-4FB3-B240-33945F058BCC}" srcOrd="2" destOrd="0" parTransId="{BF9095AE-1F3F-4446-9261-AF572F6D7068}" sibTransId="{C3C2BB7A-BD9B-47F9-9A7F-34FCB6E3B954}"/>
    <dgm:cxn modelId="{3EDAA3CB-0248-4C10-8AC6-4DFE4C74FD8B}" type="presOf" srcId="{B7600C76-3BBA-4D15-B748-450E0AEF0BFF}" destId="{FBA51391-BC5D-48F2-B919-8CFEFD669211}" srcOrd="0" destOrd="0" presId="urn:microsoft.com/office/officeart/2005/8/layout/list1"/>
    <dgm:cxn modelId="{D5E799D7-4DCA-44A6-8FB9-C76AA0DBFD45}" type="presOf" srcId="{6BC88B3A-F145-40F4-B46B-1D73B7439225}" destId="{7B8E10B0-320A-4834-9037-C9BDB57E77EB}" srcOrd="0" destOrd="0" presId="urn:microsoft.com/office/officeart/2005/8/layout/list1"/>
    <dgm:cxn modelId="{B86D5CD8-170A-4197-A4EA-F4020F3E0FED}" srcId="{6BC88B3A-F145-40F4-B46B-1D73B7439225}" destId="{A3421E8A-DD77-46A4-B572-0C109253A41C}" srcOrd="1" destOrd="0" parTransId="{60342713-0BAB-41EB-BAA6-3C4985EF5D2A}" sibTransId="{4C8A05D5-332E-4FE9-8D78-4F12F6541A75}"/>
    <dgm:cxn modelId="{542F75E9-EC27-4C9F-8F7E-18351C192F05}" srcId="{7C4F4672-69E0-49F0-9F94-2918F380A617}" destId="{2D0BD4CF-39CD-4234-B26C-215169DE27BB}" srcOrd="1" destOrd="0" parTransId="{515C6454-B8F9-4EA0-8A68-87DB81B63DC5}" sibTransId="{F1AB9F82-FB27-4E13-9B62-0A363328CB3D}"/>
    <dgm:cxn modelId="{3C5ED5EC-9FE4-4561-8482-44B9A6D51596}" type="presOf" srcId="{93EE7690-2CE7-4FB3-B240-33945F058BCC}" destId="{5C08D89A-62E7-4431-8334-756443B0C876}" srcOrd="0" destOrd="0" presId="urn:microsoft.com/office/officeart/2005/8/layout/list1"/>
    <dgm:cxn modelId="{29454CFB-0A68-484A-8AE3-381A197C6077}" type="presOf" srcId="{93EE7690-2CE7-4FB3-B240-33945F058BCC}" destId="{8211B606-56C0-4FF8-A7CC-EF1119BF4FA8}" srcOrd="1" destOrd="0" presId="urn:microsoft.com/office/officeart/2005/8/layout/list1"/>
    <dgm:cxn modelId="{BD0ED4A8-C877-455B-91E3-0A80F352C490}" type="presParOf" srcId="{7B8E10B0-320A-4834-9037-C9BDB57E77EB}" destId="{CADA9F31-1853-4300-A9C8-A117FDEE937D}" srcOrd="0" destOrd="0" presId="urn:microsoft.com/office/officeart/2005/8/layout/list1"/>
    <dgm:cxn modelId="{B54B330B-5290-4E57-8DC4-A1D30478062F}" type="presParOf" srcId="{CADA9F31-1853-4300-A9C8-A117FDEE937D}" destId="{6C063F26-FFCD-4CA9-B7E2-C94625A33777}" srcOrd="0" destOrd="0" presId="urn:microsoft.com/office/officeart/2005/8/layout/list1"/>
    <dgm:cxn modelId="{0B06B855-44E5-45AC-B788-F06D20A57968}" type="presParOf" srcId="{CADA9F31-1853-4300-A9C8-A117FDEE937D}" destId="{EA985C9A-B516-47FC-9001-CFDA930676E9}" srcOrd="1" destOrd="0" presId="urn:microsoft.com/office/officeart/2005/8/layout/list1"/>
    <dgm:cxn modelId="{4F7735B8-959F-4CFF-8B40-600D7D24221F}" type="presParOf" srcId="{7B8E10B0-320A-4834-9037-C9BDB57E77EB}" destId="{9EDB8DF8-8536-4B52-AAAE-8FFD0A28AECB}" srcOrd="1" destOrd="0" presId="urn:microsoft.com/office/officeart/2005/8/layout/list1"/>
    <dgm:cxn modelId="{79226518-3529-4107-8219-AE2740C2BEFA}" type="presParOf" srcId="{7B8E10B0-320A-4834-9037-C9BDB57E77EB}" destId="{FBA51391-BC5D-48F2-B919-8CFEFD669211}" srcOrd="2" destOrd="0" presId="urn:microsoft.com/office/officeart/2005/8/layout/list1"/>
    <dgm:cxn modelId="{327FDC73-00F7-4549-8553-8451D95E2E15}" type="presParOf" srcId="{7B8E10B0-320A-4834-9037-C9BDB57E77EB}" destId="{5203B3A9-4D9A-4199-A9DB-8DE7B04A32F1}" srcOrd="3" destOrd="0" presId="urn:microsoft.com/office/officeart/2005/8/layout/list1"/>
    <dgm:cxn modelId="{6DC00B5C-2F5B-4F6C-B257-69D7E0C4030E}" type="presParOf" srcId="{7B8E10B0-320A-4834-9037-C9BDB57E77EB}" destId="{48682517-1DFE-4705-818F-78931C2838FB}" srcOrd="4" destOrd="0" presId="urn:microsoft.com/office/officeart/2005/8/layout/list1"/>
    <dgm:cxn modelId="{8E4FC3BF-987B-494A-9CE3-7BC422D35705}" type="presParOf" srcId="{48682517-1DFE-4705-818F-78931C2838FB}" destId="{E245711E-2A01-4863-A619-DDA36AEF376A}" srcOrd="0" destOrd="0" presId="urn:microsoft.com/office/officeart/2005/8/layout/list1"/>
    <dgm:cxn modelId="{55493F2F-E017-4AD6-8BCD-4A17D879E48F}" type="presParOf" srcId="{48682517-1DFE-4705-818F-78931C2838FB}" destId="{5F01D7F6-B419-4B80-931D-8DAE34989898}" srcOrd="1" destOrd="0" presId="urn:microsoft.com/office/officeart/2005/8/layout/list1"/>
    <dgm:cxn modelId="{1B10472C-A4FE-4AB3-B9B0-4972737A3864}" type="presParOf" srcId="{7B8E10B0-320A-4834-9037-C9BDB57E77EB}" destId="{42287716-4C6F-4FBB-BAE4-5C4AF77D1C50}" srcOrd="5" destOrd="0" presId="urn:microsoft.com/office/officeart/2005/8/layout/list1"/>
    <dgm:cxn modelId="{C3C3D216-671D-4275-8494-7C699B40AEC8}" type="presParOf" srcId="{7B8E10B0-320A-4834-9037-C9BDB57E77EB}" destId="{97A29834-F808-48AC-96CA-702B4A2D895D}" srcOrd="6" destOrd="0" presId="urn:microsoft.com/office/officeart/2005/8/layout/list1"/>
    <dgm:cxn modelId="{1CF36184-AF61-40F0-83B8-926291B2ACDB}" type="presParOf" srcId="{7B8E10B0-320A-4834-9037-C9BDB57E77EB}" destId="{75ABAB57-E259-4FA5-A9CC-78F9A3ECD209}" srcOrd="7" destOrd="0" presId="urn:microsoft.com/office/officeart/2005/8/layout/list1"/>
    <dgm:cxn modelId="{2375824C-C9A6-407A-8DC0-176FE0E331CD}" type="presParOf" srcId="{7B8E10B0-320A-4834-9037-C9BDB57E77EB}" destId="{05E52674-2976-426D-8236-80F994DF4DA0}" srcOrd="8" destOrd="0" presId="urn:microsoft.com/office/officeart/2005/8/layout/list1"/>
    <dgm:cxn modelId="{8A69E4AF-28B8-4C70-8701-DCF0F02F9943}" type="presParOf" srcId="{05E52674-2976-426D-8236-80F994DF4DA0}" destId="{5C08D89A-62E7-4431-8334-756443B0C876}" srcOrd="0" destOrd="0" presId="urn:microsoft.com/office/officeart/2005/8/layout/list1"/>
    <dgm:cxn modelId="{E0F2C9D3-F0E9-46D5-B91F-75854CAC9797}" type="presParOf" srcId="{05E52674-2976-426D-8236-80F994DF4DA0}" destId="{8211B606-56C0-4FF8-A7CC-EF1119BF4FA8}" srcOrd="1" destOrd="0" presId="urn:microsoft.com/office/officeart/2005/8/layout/list1"/>
    <dgm:cxn modelId="{FB0E8C8C-D42D-45E8-85E5-835547B01938}" type="presParOf" srcId="{7B8E10B0-320A-4834-9037-C9BDB57E77EB}" destId="{BA7BB74C-EAD7-4650-A181-F022CDEF9BB3}" srcOrd="9" destOrd="0" presId="urn:microsoft.com/office/officeart/2005/8/layout/list1"/>
    <dgm:cxn modelId="{132D6122-78CB-4343-9B28-E8566C81BF3B}" type="presParOf" srcId="{7B8E10B0-320A-4834-9037-C9BDB57E77EB}" destId="{D64EFB3F-8021-4045-87ED-5B222C54718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DD819E-2BB8-4CF3-9F83-17EFAF0DBDA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DC688C7-B2B6-4996-9EE6-9CA9729AFC52}">
      <dgm:prSet/>
      <dgm:spPr/>
      <dgm:t>
        <a:bodyPr/>
        <a:lstStyle/>
        <a:p>
          <a:r>
            <a:rPr lang="en-US"/>
            <a:t>Project Timeline</a:t>
          </a:r>
        </a:p>
      </dgm:t>
    </dgm:pt>
    <dgm:pt modelId="{AA384A1E-F4B9-4FAA-A2E4-2A88B01A7A13}" type="parTrans" cxnId="{201498DA-4CC4-4F17-8215-C453F8D4A74C}">
      <dgm:prSet/>
      <dgm:spPr/>
      <dgm:t>
        <a:bodyPr/>
        <a:lstStyle/>
        <a:p>
          <a:endParaRPr lang="en-US"/>
        </a:p>
      </dgm:t>
    </dgm:pt>
    <dgm:pt modelId="{F95A3123-4DDC-4B2E-88D4-96D27D0E36EB}" type="sibTrans" cxnId="{201498DA-4CC4-4F17-8215-C453F8D4A74C}">
      <dgm:prSet/>
      <dgm:spPr/>
      <dgm:t>
        <a:bodyPr/>
        <a:lstStyle/>
        <a:p>
          <a:endParaRPr lang="en-US"/>
        </a:p>
      </dgm:t>
    </dgm:pt>
    <dgm:pt modelId="{D40F2492-4E75-4AE0-8EBC-3B726C372D61}">
      <dgm:prSet/>
      <dgm:spPr/>
      <dgm:t>
        <a:bodyPr/>
        <a:lstStyle/>
        <a:p>
          <a:r>
            <a:rPr lang="en-US" dirty="0"/>
            <a:t>Interstate Compact filings will be the first to move to the new platform  </a:t>
          </a:r>
        </a:p>
      </dgm:t>
    </dgm:pt>
    <dgm:pt modelId="{855C15C1-8855-494A-8EE3-4A32D49DA794}" type="parTrans" cxnId="{AABF3217-A3AF-48BB-91F7-0084B7D40E38}">
      <dgm:prSet/>
      <dgm:spPr/>
      <dgm:t>
        <a:bodyPr/>
        <a:lstStyle/>
        <a:p>
          <a:endParaRPr lang="en-US"/>
        </a:p>
      </dgm:t>
    </dgm:pt>
    <dgm:pt modelId="{53380F37-11F2-4A00-A586-616FEBE07071}" type="sibTrans" cxnId="{AABF3217-A3AF-48BB-91F7-0084B7D40E38}">
      <dgm:prSet/>
      <dgm:spPr/>
      <dgm:t>
        <a:bodyPr/>
        <a:lstStyle/>
        <a:p>
          <a:endParaRPr lang="en-US"/>
        </a:p>
      </dgm:t>
    </dgm:pt>
    <dgm:pt modelId="{0226874F-65B5-4F36-B211-554CB009D6D2}">
      <dgm:prSet/>
      <dgm:spPr/>
      <dgm:t>
        <a:bodyPr/>
        <a:lstStyle/>
        <a:p>
          <a:r>
            <a:rPr lang="en-US" dirty="0"/>
            <a:t>Life, P&amp;C, Health and finally Plan Management </a:t>
          </a:r>
        </a:p>
      </dgm:t>
    </dgm:pt>
    <dgm:pt modelId="{464C5635-8972-4831-94CF-251A8705706F}" type="parTrans" cxnId="{29B5097C-AA5F-4C0B-8C44-DDB929C2637A}">
      <dgm:prSet/>
      <dgm:spPr/>
      <dgm:t>
        <a:bodyPr/>
        <a:lstStyle/>
        <a:p>
          <a:endParaRPr lang="en-US"/>
        </a:p>
      </dgm:t>
    </dgm:pt>
    <dgm:pt modelId="{65120AE3-8D17-43D8-B40C-D00FC0B3C0A1}" type="sibTrans" cxnId="{29B5097C-AA5F-4C0B-8C44-DDB929C2637A}">
      <dgm:prSet/>
      <dgm:spPr/>
      <dgm:t>
        <a:bodyPr/>
        <a:lstStyle/>
        <a:p>
          <a:endParaRPr lang="en-US"/>
        </a:p>
      </dgm:t>
    </dgm:pt>
    <dgm:pt modelId="{49726407-FB56-4E38-AA69-ED0AD9409D28}">
      <dgm:prSet/>
      <dgm:spPr/>
      <dgm:t>
        <a:bodyPr/>
        <a:lstStyle/>
        <a:p>
          <a:r>
            <a:rPr lang="en-US"/>
            <a:t>Long requested enhancement are being delivered</a:t>
          </a:r>
        </a:p>
      </dgm:t>
    </dgm:pt>
    <dgm:pt modelId="{1854CF92-188C-440E-96EC-8961FF735F60}" type="parTrans" cxnId="{796C4AAD-9DA7-45B2-A5AF-12725A28FE71}">
      <dgm:prSet/>
      <dgm:spPr/>
      <dgm:t>
        <a:bodyPr/>
        <a:lstStyle/>
        <a:p>
          <a:endParaRPr lang="en-US"/>
        </a:p>
      </dgm:t>
    </dgm:pt>
    <dgm:pt modelId="{43B02741-946D-4374-83B7-F8BED631C070}" type="sibTrans" cxnId="{796C4AAD-9DA7-45B2-A5AF-12725A28FE71}">
      <dgm:prSet/>
      <dgm:spPr/>
      <dgm:t>
        <a:bodyPr/>
        <a:lstStyle/>
        <a:p>
          <a:endParaRPr lang="en-US"/>
        </a:p>
      </dgm:t>
    </dgm:pt>
    <dgm:pt modelId="{F89E3282-57E5-4A16-9068-34287A9772FB}">
      <dgm:prSet/>
      <dgm:spPr/>
      <dgm:t>
        <a:bodyPr/>
        <a:lstStyle/>
        <a:p>
          <a:r>
            <a:rPr lang="en-US"/>
            <a:t>Fee Calculation </a:t>
          </a:r>
        </a:p>
      </dgm:t>
    </dgm:pt>
    <dgm:pt modelId="{B5F2F49A-8799-458E-988C-F924DB68E091}" type="parTrans" cxnId="{18F1EE74-4041-4BEB-8EF2-735A0E0AB3B2}">
      <dgm:prSet/>
      <dgm:spPr/>
      <dgm:t>
        <a:bodyPr/>
        <a:lstStyle/>
        <a:p>
          <a:endParaRPr lang="en-US"/>
        </a:p>
      </dgm:t>
    </dgm:pt>
    <dgm:pt modelId="{06D2EC5C-B838-4142-9DB2-1E892A91681E}" type="sibTrans" cxnId="{18F1EE74-4041-4BEB-8EF2-735A0E0AB3B2}">
      <dgm:prSet/>
      <dgm:spPr/>
      <dgm:t>
        <a:bodyPr/>
        <a:lstStyle/>
        <a:p>
          <a:endParaRPr lang="en-US"/>
        </a:p>
      </dgm:t>
    </dgm:pt>
    <dgm:pt modelId="{2D4477C6-6A00-492E-98F9-3B9B9BCEB2C1}">
      <dgm:prSet/>
      <dgm:spPr/>
      <dgm:t>
        <a:bodyPr/>
        <a:lstStyle/>
        <a:p>
          <a:r>
            <a:rPr lang="en-US"/>
            <a:t>Multiple TOIs &amp; SubTOIs</a:t>
          </a:r>
        </a:p>
      </dgm:t>
    </dgm:pt>
    <dgm:pt modelId="{5B5D18A2-B64B-4CD4-82CB-67945264E3B5}" type="parTrans" cxnId="{DE45A5FE-5128-4F0D-BE89-31FD9A15758A}">
      <dgm:prSet/>
      <dgm:spPr/>
      <dgm:t>
        <a:bodyPr/>
        <a:lstStyle/>
        <a:p>
          <a:endParaRPr lang="en-US"/>
        </a:p>
      </dgm:t>
    </dgm:pt>
    <dgm:pt modelId="{C5E34D7A-113F-4A3C-8429-5D6F20887353}" type="sibTrans" cxnId="{DE45A5FE-5128-4F0D-BE89-31FD9A15758A}">
      <dgm:prSet/>
      <dgm:spPr/>
      <dgm:t>
        <a:bodyPr/>
        <a:lstStyle/>
        <a:p>
          <a:endParaRPr lang="en-US"/>
        </a:p>
      </dgm:t>
    </dgm:pt>
    <dgm:pt modelId="{9B59AC87-C100-4989-A611-50E33EB78E82}">
      <dgm:prSet/>
      <dgm:spPr/>
      <dgm:t>
        <a:bodyPr/>
        <a:lstStyle/>
        <a:p>
          <a:r>
            <a:rPr lang="en-US"/>
            <a:t>Ability to change TOIs &amp; SubTOIs</a:t>
          </a:r>
        </a:p>
      </dgm:t>
    </dgm:pt>
    <dgm:pt modelId="{9D7F067A-7D8C-4911-A132-5E1E4262DFD3}" type="parTrans" cxnId="{2D334495-72B3-44E4-87B6-390436BD4335}">
      <dgm:prSet/>
      <dgm:spPr/>
      <dgm:t>
        <a:bodyPr/>
        <a:lstStyle/>
        <a:p>
          <a:endParaRPr lang="en-US"/>
        </a:p>
      </dgm:t>
    </dgm:pt>
    <dgm:pt modelId="{3974AC38-9520-4C7C-8842-3043816B498A}" type="sibTrans" cxnId="{2D334495-72B3-44E4-87B6-390436BD4335}">
      <dgm:prSet/>
      <dgm:spPr/>
      <dgm:t>
        <a:bodyPr/>
        <a:lstStyle/>
        <a:p>
          <a:endParaRPr lang="en-US"/>
        </a:p>
      </dgm:t>
    </dgm:pt>
    <dgm:pt modelId="{5F642B27-5DE5-4AAA-937A-F2178C7CE255}">
      <dgm:prSet/>
      <dgm:spPr/>
      <dgm:t>
        <a:bodyPr/>
        <a:lstStyle/>
        <a:p>
          <a:r>
            <a:rPr lang="en-US"/>
            <a:t>Emails</a:t>
          </a:r>
        </a:p>
      </dgm:t>
    </dgm:pt>
    <dgm:pt modelId="{5C55D139-0EB7-4158-A1F0-EBA4A8B224AB}" type="parTrans" cxnId="{3A9D6376-4B3B-4D33-8F63-31F68DBA6DB4}">
      <dgm:prSet/>
      <dgm:spPr/>
      <dgm:t>
        <a:bodyPr/>
        <a:lstStyle/>
        <a:p>
          <a:endParaRPr lang="en-US"/>
        </a:p>
      </dgm:t>
    </dgm:pt>
    <dgm:pt modelId="{8FD61FE0-CF41-4C97-91AE-33BB5C7D6F40}" type="sibTrans" cxnId="{3A9D6376-4B3B-4D33-8F63-31F68DBA6DB4}">
      <dgm:prSet/>
      <dgm:spPr/>
      <dgm:t>
        <a:bodyPr/>
        <a:lstStyle/>
        <a:p>
          <a:endParaRPr lang="en-US"/>
        </a:p>
      </dgm:t>
    </dgm:pt>
    <dgm:pt modelId="{0BB06489-E832-4337-BB87-3697F32EAE0A}" type="pres">
      <dgm:prSet presAssocID="{8ADD819E-2BB8-4CF3-9F83-17EFAF0DBDA8}" presName="Name0" presStyleCnt="0">
        <dgm:presLayoutVars>
          <dgm:dir/>
          <dgm:animLvl val="lvl"/>
          <dgm:resizeHandles val="exact"/>
        </dgm:presLayoutVars>
      </dgm:prSet>
      <dgm:spPr/>
    </dgm:pt>
    <dgm:pt modelId="{480DF21B-176A-49CE-80BF-6449F3118C16}" type="pres">
      <dgm:prSet presAssocID="{ADC688C7-B2B6-4996-9EE6-9CA9729AFC52}" presName="linNode" presStyleCnt="0"/>
      <dgm:spPr/>
    </dgm:pt>
    <dgm:pt modelId="{2717AE2E-A527-4258-8F36-04F0CC40B87E}" type="pres">
      <dgm:prSet presAssocID="{ADC688C7-B2B6-4996-9EE6-9CA9729AFC52}" presName="parentText" presStyleLbl="node1" presStyleIdx="0" presStyleCnt="2">
        <dgm:presLayoutVars>
          <dgm:chMax val="1"/>
          <dgm:bulletEnabled val="1"/>
        </dgm:presLayoutVars>
      </dgm:prSet>
      <dgm:spPr/>
    </dgm:pt>
    <dgm:pt modelId="{21C33ED0-63C9-4B95-B7E0-55FBBA5CB4CD}" type="pres">
      <dgm:prSet presAssocID="{ADC688C7-B2B6-4996-9EE6-9CA9729AFC52}" presName="descendantText" presStyleLbl="alignAccFollowNode1" presStyleIdx="0" presStyleCnt="2">
        <dgm:presLayoutVars>
          <dgm:bulletEnabled val="1"/>
        </dgm:presLayoutVars>
      </dgm:prSet>
      <dgm:spPr/>
    </dgm:pt>
    <dgm:pt modelId="{4C926841-85F3-4DD3-AF26-5FE2E239EAB3}" type="pres">
      <dgm:prSet presAssocID="{F95A3123-4DDC-4B2E-88D4-96D27D0E36EB}" presName="sp" presStyleCnt="0"/>
      <dgm:spPr/>
    </dgm:pt>
    <dgm:pt modelId="{4CBC1D80-160A-4915-AB35-EF52CD1E2FC1}" type="pres">
      <dgm:prSet presAssocID="{49726407-FB56-4E38-AA69-ED0AD9409D28}" presName="linNode" presStyleCnt="0"/>
      <dgm:spPr/>
    </dgm:pt>
    <dgm:pt modelId="{EE5F9BCA-90A1-4640-9B0A-481AC7AF1853}" type="pres">
      <dgm:prSet presAssocID="{49726407-FB56-4E38-AA69-ED0AD9409D28}" presName="parentText" presStyleLbl="node1" presStyleIdx="1" presStyleCnt="2">
        <dgm:presLayoutVars>
          <dgm:chMax val="1"/>
          <dgm:bulletEnabled val="1"/>
        </dgm:presLayoutVars>
      </dgm:prSet>
      <dgm:spPr/>
    </dgm:pt>
    <dgm:pt modelId="{8424758C-81C8-43DB-A466-0AD84BDB2673}" type="pres">
      <dgm:prSet presAssocID="{49726407-FB56-4E38-AA69-ED0AD9409D28}" presName="descendantText" presStyleLbl="alignAccFollowNode1" presStyleIdx="1" presStyleCnt="2">
        <dgm:presLayoutVars>
          <dgm:bulletEnabled val="1"/>
        </dgm:presLayoutVars>
      </dgm:prSet>
      <dgm:spPr/>
    </dgm:pt>
  </dgm:ptLst>
  <dgm:cxnLst>
    <dgm:cxn modelId="{AABF3217-A3AF-48BB-91F7-0084B7D40E38}" srcId="{ADC688C7-B2B6-4996-9EE6-9CA9729AFC52}" destId="{D40F2492-4E75-4AE0-8EBC-3B726C372D61}" srcOrd="0" destOrd="0" parTransId="{855C15C1-8855-494A-8EE3-4A32D49DA794}" sibTransId="{53380F37-11F2-4A00-A586-616FEBE07071}"/>
    <dgm:cxn modelId="{BF1DA635-479C-4AA6-AAE5-50BE5EB02FC0}" type="presOf" srcId="{49726407-FB56-4E38-AA69-ED0AD9409D28}" destId="{EE5F9BCA-90A1-4640-9B0A-481AC7AF1853}" srcOrd="0" destOrd="0" presId="urn:microsoft.com/office/officeart/2005/8/layout/vList5"/>
    <dgm:cxn modelId="{641D9942-C268-43DC-9AC4-5A621DD54D8F}" type="presOf" srcId="{0226874F-65B5-4F36-B211-554CB009D6D2}" destId="{21C33ED0-63C9-4B95-B7E0-55FBBA5CB4CD}" srcOrd="0" destOrd="1" presId="urn:microsoft.com/office/officeart/2005/8/layout/vList5"/>
    <dgm:cxn modelId="{4A53384E-59E2-4C1A-B653-C43D3CD36A63}" type="presOf" srcId="{8ADD819E-2BB8-4CF3-9F83-17EFAF0DBDA8}" destId="{0BB06489-E832-4337-BB87-3697F32EAE0A}" srcOrd="0" destOrd="0" presId="urn:microsoft.com/office/officeart/2005/8/layout/vList5"/>
    <dgm:cxn modelId="{4AB19E52-D4C2-45AA-97A3-1CD78460AA88}" type="presOf" srcId="{2D4477C6-6A00-492E-98F9-3B9B9BCEB2C1}" destId="{8424758C-81C8-43DB-A466-0AD84BDB2673}" srcOrd="0" destOrd="1" presId="urn:microsoft.com/office/officeart/2005/8/layout/vList5"/>
    <dgm:cxn modelId="{18F1EE74-4041-4BEB-8EF2-735A0E0AB3B2}" srcId="{49726407-FB56-4E38-AA69-ED0AD9409D28}" destId="{F89E3282-57E5-4A16-9068-34287A9772FB}" srcOrd="0" destOrd="0" parTransId="{B5F2F49A-8799-458E-988C-F924DB68E091}" sibTransId="{06D2EC5C-B838-4142-9DB2-1E892A91681E}"/>
    <dgm:cxn modelId="{3A9D6376-4B3B-4D33-8F63-31F68DBA6DB4}" srcId="{49726407-FB56-4E38-AA69-ED0AD9409D28}" destId="{5F642B27-5DE5-4AAA-937A-F2178C7CE255}" srcOrd="3" destOrd="0" parTransId="{5C55D139-0EB7-4158-A1F0-EBA4A8B224AB}" sibTransId="{8FD61FE0-CF41-4C97-91AE-33BB5C7D6F40}"/>
    <dgm:cxn modelId="{29B5097C-AA5F-4C0B-8C44-DDB929C2637A}" srcId="{ADC688C7-B2B6-4996-9EE6-9CA9729AFC52}" destId="{0226874F-65B5-4F36-B211-554CB009D6D2}" srcOrd="1" destOrd="0" parTransId="{464C5635-8972-4831-94CF-251A8705706F}" sibTransId="{65120AE3-8D17-43D8-B40C-D00FC0B3C0A1}"/>
    <dgm:cxn modelId="{2D334495-72B3-44E4-87B6-390436BD4335}" srcId="{49726407-FB56-4E38-AA69-ED0AD9409D28}" destId="{9B59AC87-C100-4989-A611-50E33EB78E82}" srcOrd="2" destOrd="0" parTransId="{9D7F067A-7D8C-4911-A132-5E1E4262DFD3}" sibTransId="{3974AC38-9520-4C7C-8842-3043816B498A}"/>
    <dgm:cxn modelId="{796C4AAD-9DA7-45B2-A5AF-12725A28FE71}" srcId="{8ADD819E-2BB8-4CF3-9F83-17EFAF0DBDA8}" destId="{49726407-FB56-4E38-AA69-ED0AD9409D28}" srcOrd="1" destOrd="0" parTransId="{1854CF92-188C-440E-96EC-8961FF735F60}" sibTransId="{43B02741-946D-4374-83B7-F8BED631C070}"/>
    <dgm:cxn modelId="{E6E145AF-3838-4B45-9D54-21FC458E0826}" type="presOf" srcId="{5F642B27-5DE5-4AAA-937A-F2178C7CE255}" destId="{8424758C-81C8-43DB-A466-0AD84BDB2673}" srcOrd="0" destOrd="3" presId="urn:microsoft.com/office/officeart/2005/8/layout/vList5"/>
    <dgm:cxn modelId="{46AF6EB1-4F2F-4EFC-8492-B1DCD154CFBF}" type="presOf" srcId="{ADC688C7-B2B6-4996-9EE6-9CA9729AFC52}" destId="{2717AE2E-A527-4258-8F36-04F0CC40B87E}" srcOrd="0" destOrd="0" presId="urn:microsoft.com/office/officeart/2005/8/layout/vList5"/>
    <dgm:cxn modelId="{201498DA-4CC4-4F17-8215-C453F8D4A74C}" srcId="{8ADD819E-2BB8-4CF3-9F83-17EFAF0DBDA8}" destId="{ADC688C7-B2B6-4996-9EE6-9CA9729AFC52}" srcOrd="0" destOrd="0" parTransId="{AA384A1E-F4B9-4FAA-A2E4-2A88B01A7A13}" sibTransId="{F95A3123-4DDC-4B2E-88D4-96D27D0E36EB}"/>
    <dgm:cxn modelId="{133325E4-31B4-4346-B708-17DF9945DA0A}" type="presOf" srcId="{F89E3282-57E5-4A16-9068-34287A9772FB}" destId="{8424758C-81C8-43DB-A466-0AD84BDB2673}" srcOrd="0" destOrd="0" presId="urn:microsoft.com/office/officeart/2005/8/layout/vList5"/>
    <dgm:cxn modelId="{8089FCF5-51D5-4AEF-975F-56A409906BD9}" type="presOf" srcId="{9B59AC87-C100-4989-A611-50E33EB78E82}" destId="{8424758C-81C8-43DB-A466-0AD84BDB2673}" srcOrd="0" destOrd="2" presId="urn:microsoft.com/office/officeart/2005/8/layout/vList5"/>
    <dgm:cxn modelId="{8A062BF6-A2C3-4A31-91C3-932CBA375E1C}" type="presOf" srcId="{D40F2492-4E75-4AE0-8EBC-3B726C372D61}" destId="{21C33ED0-63C9-4B95-B7E0-55FBBA5CB4CD}" srcOrd="0" destOrd="0" presId="urn:microsoft.com/office/officeart/2005/8/layout/vList5"/>
    <dgm:cxn modelId="{DE45A5FE-5128-4F0D-BE89-31FD9A15758A}" srcId="{49726407-FB56-4E38-AA69-ED0AD9409D28}" destId="{2D4477C6-6A00-492E-98F9-3B9B9BCEB2C1}" srcOrd="1" destOrd="0" parTransId="{5B5D18A2-B64B-4CD4-82CB-67945264E3B5}" sibTransId="{C5E34D7A-113F-4A3C-8429-5D6F20887353}"/>
    <dgm:cxn modelId="{9D8F98BF-5EC6-4E8D-8C82-49A899E3786B}" type="presParOf" srcId="{0BB06489-E832-4337-BB87-3697F32EAE0A}" destId="{480DF21B-176A-49CE-80BF-6449F3118C16}" srcOrd="0" destOrd="0" presId="urn:microsoft.com/office/officeart/2005/8/layout/vList5"/>
    <dgm:cxn modelId="{410E453A-3194-4938-AB4E-6FEE3E8D2D8E}" type="presParOf" srcId="{480DF21B-176A-49CE-80BF-6449F3118C16}" destId="{2717AE2E-A527-4258-8F36-04F0CC40B87E}" srcOrd="0" destOrd="0" presId="urn:microsoft.com/office/officeart/2005/8/layout/vList5"/>
    <dgm:cxn modelId="{D82A6E9B-DDA7-4C32-8365-C01A60961913}" type="presParOf" srcId="{480DF21B-176A-49CE-80BF-6449F3118C16}" destId="{21C33ED0-63C9-4B95-B7E0-55FBBA5CB4CD}" srcOrd="1" destOrd="0" presId="urn:microsoft.com/office/officeart/2005/8/layout/vList5"/>
    <dgm:cxn modelId="{4BD0CE11-100D-43F3-8D45-14C63DF94C8D}" type="presParOf" srcId="{0BB06489-E832-4337-BB87-3697F32EAE0A}" destId="{4C926841-85F3-4DD3-AF26-5FE2E239EAB3}" srcOrd="1" destOrd="0" presId="urn:microsoft.com/office/officeart/2005/8/layout/vList5"/>
    <dgm:cxn modelId="{F1A0DBD8-7588-40DF-92ED-9C6677CF0DD9}" type="presParOf" srcId="{0BB06489-E832-4337-BB87-3697F32EAE0A}" destId="{4CBC1D80-160A-4915-AB35-EF52CD1E2FC1}" srcOrd="2" destOrd="0" presId="urn:microsoft.com/office/officeart/2005/8/layout/vList5"/>
    <dgm:cxn modelId="{F89D3C0A-5983-4533-9768-C6ACBDF3F563}" type="presParOf" srcId="{4CBC1D80-160A-4915-AB35-EF52CD1E2FC1}" destId="{EE5F9BCA-90A1-4640-9B0A-481AC7AF1853}" srcOrd="0" destOrd="0" presId="urn:microsoft.com/office/officeart/2005/8/layout/vList5"/>
    <dgm:cxn modelId="{F74EBB7D-11F7-4DAF-9FE9-BAABE7F91562}" type="presParOf" srcId="{4CBC1D80-160A-4915-AB35-EF52CD1E2FC1}" destId="{8424758C-81C8-43DB-A466-0AD84BDB267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871C14-1368-4739-925A-2F13B7398A0F}" type="doc">
      <dgm:prSet loTypeId="urn:microsoft.com/office/officeart/2005/8/layout/default" loCatId="list" qsTypeId="urn:microsoft.com/office/officeart/2005/8/quickstyle/simple5" qsCatId="simple" csTypeId="urn:microsoft.com/office/officeart/2005/8/colors/accent1_2" csCatId="accent1"/>
      <dgm:spPr/>
      <dgm:t>
        <a:bodyPr/>
        <a:lstStyle/>
        <a:p>
          <a:endParaRPr lang="en-US"/>
        </a:p>
      </dgm:t>
    </dgm:pt>
    <dgm:pt modelId="{BCEE8E42-3E4E-4D7A-9B99-017E8ED3E5F4}">
      <dgm:prSet/>
      <dgm:spPr/>
      <dgm:t>
        <a:bodyPr/>
        <a:lstStyle/>
        <a:p>
          <a:r>
            <a:rPr lang="en-US"/>
            <a:t>Self-service user management</a:t>
          </a:r>
        </a:p>
      </dgm:t>
    </dgm:pt>
    <dgm:pt modelId="{B52FC51D-5233-4663-832A-B9C58E6F0EBF}" type="parTrans" cxnId="{50BC8BAD-E8E8-405B-8022-28848747BD22}">
      <dgm:prSet/>
      <dgm:spPr/>
      <dgm:t>
        <a:bodyPr/>
        <a:lstStyle/>
        <a:p>
          <a:endParaRPr lang="en-US"/>
        </a:p>
      </dgm:t>
    </dgm:pt>
    <dgm:pt modelId="{2F20E85F-C164-4564-A3FE-57170F8A98F1}" type="sibTrans" cxnId="{50BC8BAD-E8E8-405B-8022-28848747BD22}">
      <dgm:prSet/>
      <dgm:spPr/>
      <dgm:t>
        <a:bodyPr/>
        <a:lstStyle/>
        <a:p>
          <a:endParaRPr lang="en-US"/>
        </a:p>
      </dgm:t>
    </dgm:pt>
    <dgm:pt modelId="{0185F53C-7DD7-4CAC-86BE-B9E83A091CB2}">
      <dgm:prSet/>
      <dgm:spPr/>
      <dgm:t>
        <a:bodyPr/>
        <a:lstStyle/>
        <a:p>
          <a:r>
            <a:rPr lang="en-US"/>
            <a:t>Streamlined Correspondence &amp; Filing Updates</a:t>
          </a:r>
        </a:p>
      </dgm:t>
    </dgm:pt>
    <dgm:pt modelId="{BDDC134A-72DB-485A-9864-4140AFE7595C}" type="parTrans" cxnId="{753E86A4-6A47-4849-9577-1E44EEB9246F}">
      <dgm:prSet/>
      <dgm:spPr/>
      <dgm:t>
        <a:bodyPr/>
        <a:lstStyle/>
        <a:p>
          <a:endParaRPr lang="en-US"/>
        </a:p>
      </dgm:t>
    </dgm:pt>
    <dgm:pt modelId="{94610F9E-2508-4DDE-9311-062A854C9B7D}" type="sibTrans" cxnId="{753E86A4-6A47-4849-9577-1E44EEB9246F}">
      <dgm:prSet/>
      <dgm:spPr/>
      <dgm:t>
        <a:bodyPr/>
        <a:lstStyle/>
        <a:p>
          <a:endParaRPr lang="en-US"/>
        </a:p>
      </dgm:t>
    </dgm:pt>
    <dgm:pt modelId="{8D4E1F98-5440-4F05-B27A-E85592C10EE2}">
      <dgm:prSet/>
      <dgm:spPr/>
      <dgm:t>
        <a:bodyPr/>
        <a:lstStyle/>
        <a:p>
          <a:r>
            <a:rPr lang="en-US"/>
            <a:t>Field level state business rules </a:t>
          </a:r>
        </a:p>
      </dgm:t>
    </dgm:pt>
    <dgm:pt modelId="{89A61AD1-24B7-41C7-B41C-98B3BCC0B310}" type="parTrans" cxnId="{1C2ED2F2-854B-4E6E-8D34-20677E0D622B}">
      <dgm:prSet/>
      <dgm:spPr/>
      <dgm:t>
        <a:bodyPr/>
        <a:lstStyle/>
        <a:p>
          <a:endParaRPr lang="en-US"/>
        </a:p>
      </dgm:t>
    </dgm:pt>
    <dgm:pt modelId="{2540A6A2-7103-4D79-B161-97647D7CADA9}" type="sibTrans" cxnId="{1C2ED2F2-854B-4E6E-8D34-20677E0D622B}">
      <dgm:prSet/>
      <dgm:spPr/>
      <dgm:t>
        <a:bodyPr/>
        <a:lstStyle/>
        <a:p>
          <a:endParaRPr lang="en-US"/>
        </a:p>
      </dgm:t>
    </dgm:pt>
    <dgm:pt modelId="{B5D4148D-397B-43C0-829C-3C7060518312}">
      <dgm:prSet/>
      <dgm:spPr/>
      <dgm:t>
        <a:bodyPr/>
        <a:lstStyle/>
        <a:p>
          <a:r>
            <a:rPr lang="en-US"/>
            <a:t>Form number &amp; form type validation </a:t>
          </a:r>
        </a:p>
      </dgm:t>
    </dgm:pt>
    <dgm:pt modelId="{FAF8EA2B-6E4C-4404-BFCC-D9F0619E519F}" type="parTrans" cxnId="{B34155C9-0461-4925-96FB-D62A4C971F56}">
      <dgm:prSet/>
      <dgm:spPr/>
      <dgm:t>
        <a:bodyPr/>
        <a:lstStyle/>
        <a:p>
          <a:endParaRPr lang="en-US"/>
        </a:p>
      </dgm:t>
    </dgm:pt>
    <dgm:pt modelId="{B4957C85-47AB-41B9-89B3-A145D5FC80D4}" type="sibTrans" cxnId="{B34155C9-0461-4925-96FB-D62A4C971F56}">
      <dgm:prSet/>
      <dgm:spPr/>
      <dgm:t>
        <a:bodyPr/>
        <a:lstStyle/>
        <a:p>
          <a:endParaRPr lang="en-US"/>
        </a:p>
      </dgm:t>
    </dgm:pt>
    <dgm:pt modelId="{30AE4E5E-6815-435F-A661-2719D8167749}">
      <dgm:prSet/>
      <dgm:spPr/>
      <dgm:t>
        <a:bodyPr/>
        <a:lstStyle/>
        <a:p>
          <a:r>
            <a:rPr lang="en-US"/>
            <a:t>Dashboards &amp; user customization</a:t>
          </a:r>
        </a:p>
      </dgm:t>
    </dgm:pt>
    <dgm:pt modelId="{62FB483C-3A0D-4A8A-B9BA-680CCF67E25E}" type="parTrans" cxnId="{D5E23136-882D-4F62-B3A5-1BF92B69866D}">
      <dgm:prSet/>
      <dgm:spPr/>
      <dgm:t>
        <a:bodyPr/>
        <a:lstStyle/>
        <a:p>
          <a:endParaRPr lang="en-US"/>
        </a:p>
      </dgm:t>
    </dgm:pt>
    <dgm:pt modelId="{4F00178C-3B2E-4211-9889-1EDF13FB138C}" type="sibTrans" cxnId="{D5E23136-882D-4F62-B3A5-1BF92B69866D}">
      <dgm:prSet/>
      <dgm:spPr/>
      <dgm:t>
        <a:bodyPr/>
        <a:lstStyle/>
        <a:p>
          <a:endParaRPr lang="en-US"/>
        </a:p>
      </dgm:t>
    </dgm:pt>
    <dgm:pt modelId="{0D6177A2-D972-4D97-9C35-E225DE114BA5}" type="pres">
      <dgm:prSet presAssocID="{CE871C14-1368-4739-925A-2F13B7398A0F}" presName="diagram" presStyleCnt="0">
        <dgm:presLayoutVars>
          <dgm:dir/>
          <dgm:resizeHandles val="exact"/>
        </dgm:presLayoutVars>
      </dgm:prSet>
      <dgm:spPr/>
    </dgm:pt>
    <dgm:pt modelId="{7FE376AF-39F9-4E43-A2A3-EDB49F82DA75}" type="pres">
      <dgm:prSet presAssocID="{BCEE8E42-3E4E-4D7A-9B99-017E8ED3E5F4}" presName="node" presStyleLbl="node1" presStyleIdx="0" presStyleCnt="5">
        <dgm:presLayoutVars>
          <dgm:bulletEnabled val="1"/>
        </dgm:presLayoutVars>
      </dgm:prSet>
      <dgm:spPr/>
    </dgm:pt>
    <dgm:pt modelId="{F091AE96-342B-422F-AA07-0D35B6D2503B}" type="pres">
      <dgm:prSet presAssocID="{2F20E85F-C164-4564-A3FE-57170F8A98F1}" presName="sibTrans" presStyleCnt="0"/>
      <dgm:spPr/>
    </dgm:pt>
    <dgm:pt modelId="{F6B42805-6152-4CE2-8864-EA7C3168795B}" type="pres">
      <dgm:prSet presAssocID="{0185F53C-7DD7-4CAC-86BE-B9E83A091CB2}" presName="node" presStyleLbl="node1" presStyleIdx="1" presStyleCnt="5">
        <dgm:presLayoutVars>
          <dgm:bulletEnabled val="1"/>
        </dgm:presLayoutVars>
      </dgm:prSet>
      <dgm:spPr/>
    </dgm:pt>
    <dgm:pt modelId="{24A2CB63-0F39-4EA3-A1EC-7B6B7340E056}" type="pres">
      <dgm:prSet presAssocID="{94610F9E-2508-4DDE-9311-062A854C9B7D}" presName="sibTrans" presStyleCnt="0"/>
      <dgm:spPr/>
    </dgm:pt>
    <dgm:pt modelId="{D5BD1F09-7DB4-4446-BD89-9DF760742B08}" type="pres">
      <dgm:prSet presAssocID="{8D4E1F98-5440-4F05-B27A-E85592C10EE2}" presName="node" presStyleLbl="node1" presStyleIdx="2" presStyleCnt="5">
        <dgm:presLayoutVars>
          <dgm:bulletEnabled val="1"/>
        </dgm:presLayoutVars>
      </dgm:prSet>
      <dgm:spPr/>
    </dgm:pt>
    <dgm:pt modelId="{4138BDEF-B95F-4794-9415-F30A205C9814}" type="pres">
      <dgm:prSet presAssocID="{2540A6A2-7103-4D79-B161-97647D7CADA9}" presName="sibTrans" presStyleCnt="0"/>
      <dgm:spPr/>
    </dgm:pt>
    <dgm:pt modelId="{131EEFC0-5AA1-4691-86BF-DA0A50C8EAB5}" type="pres">
      <dgm:prSet presAssocID="{B5D4148D-397B-43C0-829C-3C7060518312}" presName="node" presStyleLbl="node1" presStyleIdx="3" presStyleCnt="5">
        <dgm:presLayoutVars>
          <dgm:bulletEnabled val="1"/>
        </dgm:presLayoutVars>
      </dgm:prSet>
      <dgm:spPr/>
    </dgm:pt>
    <dgm:pt modelId="{B508A0A5-74EC-4A65-913C-EB6DFFFF47D1}" type="pres">
      <dgm:prSet presAssocID="{B4957C85-47AB-41B9-89B3-A145D5FC80D4}" presName="sibTrans" presStyleCnt="0"/>
      <dgm:spPr/>
    </dgm:pt>
    <dgm:pt modelId="{7BA422FA-7A19-4270-BEAF-453E9531184A}" type="pres">
      <dgm:prSet presAssocID="{30AE4E5E-6815-435F-A661-2719D8167749}" presName="node" presStyleLbl="node1" presStyleIdx="4" presStyleCnt="5">
        <dgm:presLayoutVars>
          <dgm:bulletEnabled val="1"/>
        </dgm:presLayoutVars>
      </dgm:prSet>
      <dgm:spPr/>
    </dgm:pt>
  </dgm:ptLst>
  <dgm:cxnLst>
    <dgm:cxn modelId="{3390A827-A250-4279-BAB9-4DA6821D8061}" type="presOf" srcId="{8D4E1F98-5440-4F05-B27A-E85592C10EE2}" destId="{D5BD1F09-7DB4-4446-BD89-9DF760742B08}" srcOrd="0" destOrd="0" presId="urn:microsoft.com/office/officeart/2005/8/layout/default"/>
    <dgm:cxn modelId="{D5E23136-882D-4F62-B3A5-1BF92B69866D}" srcId="{CE871C14-1368-4739-925A-2F13B7398A0F}" destId="{30AE4E5E-6815-435F-A661-2719D8167749}" srcOrd="4" destOrd="0" parTransId="{62FB483C-3A0D-4A8A-B9BA-680CCF67E25E}" sibTransId="{4F00178C-3B2E-4211-9889-1EDF13FB138C}"/>
    <dgm:cxn modelId="{36250A3A-BD43-4E4C-8923-5DD7FF387D08}" type="presOf" srcId="{0185F53C-7DD7-4CAC-86BE-B9E83A091CB2}" destId="{F6B42805-6152-4CE2-8864-EA7C3168795B}" srcOrd="0" destOrd="0" presId="urn:microsoft.com/office/officeart/2005/8/layout/default"/>
    <dgm:cxn modelId="{681FA074-5F04-4B6B-9E13-8D6D4D703925}" type="presOf" srcId="{B5D4148D-397B-43C0-829C-3C7060518312}" destId="{131EEFC0-5AA1-4691-86BF-DA0A50C8EAB5}" srcOrd="0" destOrd="0" presId="urn:microsoft.com/office/officeart/2005/8/layout/default"/>
    <dgm:cxn modelId="{9124D07E-AB63-40CC-8BEF-3F9D5A512830}" type="presOf" srcId="{30AE4E5E-6815-435F-A661-2719D8167749}" destId="{7BA422FA-7A19-4270-BEAF-453E9531184A}" srcOrd="0" destOrd="0" presId="urn:microsoft.com/office/officeart/2005/8/layout/default"/>
    <dgm:cxn modelId="{32F69FA1-6BBF-4BF7-8C3C-A613CCCF49FE}" type="presOf" srcId="{BCEE8E42-3E4E-4D7A-9B99-017E8ED3E5F4}" destId="{7FE376AF-39F9-4E43-A2A3-EDB49F82DA75}" srcOrd="0" destOrd="0" presId="urn:microsoft.com/office/officeart/2005/8/layout/default"/>
    <dgm:cxn modelId="{753E86A4-6A47-4849-9577-1E44EEB9246F}" srcId="{CE871C14-1368-4739-925A-2F13B7398A0F}" destId="{0185F53C-7DD7-4CAC-86BE-B9E83A091CB2}" srcOrd="1" destOrd="0" parTransId="{BDDC134A-72DB-485A-9864-4140AFE7595C}" sibTransId="{94610F9E-2508-4DDE-9311-062A854C9B7D}"/>
    <dgm:cxn modelId="{50BC8BAD-E8E8-405B-8022-28848747BD22}" srcId="{CE871C14-1368-4739-925A-2F13B7398A0F}" destId="{BCEE8E42-3E4E-4D7A-9B99-017E8ED3E5F4}" srcOrd="0" destOrd="0" parTransId="{B52FC51D-5233-4663-832A-B9C58E6F0EBF}" sibTransId="{2F20E85F-C164-4564-A3FE-57170F8A98F1}"/>
    <dgm:cxn modelId="{B34155C9-0461-4925-96FB-D62A4C971F56}" srcId="{CE871C14-1368-4739-925A-2F13B7398A0F}" destId="{B5D4148D-397B-43C0-829C-3C7060518312}" srcOrd="3" destOrd="0" parTransId="{FAF8EA2B-6E4C-4404-BFCC-D9F0619E519F}" sibTransId="{B4957C85-47AB-41B9-89B3-A145D5FC80D4}"/>
    <dgm:cxn modelId="{7F3832D9-0C7E-4864-88CC-385AC2A3BF24}" type="presOf" srcId="{CE871C14-1368-4739-925A-2F13B7398A0F}" destId="{0D6177A2-D972-4D97-9C35-E225DE114BA5}" srcOrd="0" destOrd="0" presId="urn:microsoft.com/office/officeart/2005/8/layout/default"/>
    <dgm:cxn modelId="{1C2ED2F2-854B-4E6E-8D34-20677E0D622B}" srcId="{CE871C14-1368-4739-925A-2F13B7398A0F}" destId="{8D4E1F98-5440-4F05-B27A-E85592C10EE2}" srcOrd="2" destOrd="0" parTransId="{89A61AD1-24B7-41C7-B41C-98B3BCC0B310}" sibTransId="{2540A6A2-7103-4D79-B161-97647D7CADA9}"/>
    <dgm:cxn modelId="{78F31EF9-06E2-4DDE-A992-037472F1D428}" type="presParOf" srcId="{0D6177A2-D972-4D97-9C35-E225DE114BA5}" destId="{7FE376AF-39F9-4E43-A2A3-EDB49F82DA75}" srcOrd="0" destOrd="0" presId="urn:microsoft.com/office/officeart/2005/8/layout/default"/>
    <dgm:cxn modelId="{698D09F4-FD92-42C1-8ACD-FCBD14BC3187}" type="presParOf" srcId="{0D6177A2-D972-4D97-9C35-E225DE114BA5}" destId="{F091AE96-342B-422F-AA07-0D35B6D2503B}" srcOrd="1" destOrd="0" presId="urn:microsoft.com/office/officeart/2005/8/layout/default"/>
    <dgm:cxn modelId="{ED215BA1-2E52-4700-BF67-47184A57E3CB}" type="presParOf" srcId="{0D6177A2-D972-4D97-9C35-E225DE114BA5}" destId="{F6B42805-6152-4CE2-8864-EA7C3168795B}" srcOrd="2" destOrd="0" presId="urn:microsoft.com/office/officeart/2005/8/layout/default"/>
    <dgm:cxn modelId="{E3BF83E5-B4AA-49AA-AE01-95F8093DE72C}" type="presParOf" srcId="{0D6177A2-D972-4D97-9C35-E225DE114BA5}" destId="{24A2CB63-0F39-4EA3-A1EC-7B6B7340E056}" srcOrd="3" destOrd="0" presId="urn:microsoft.com/office/officeart/2005/8/layout/default"/>
    <dgm:cxn modelId="{9CECBC54-1523-42A4-8F1C-D7A02A4D03A2}" type="presParOf" srcId="{0D6177A2-D972-4D97-9C35-E225DE114BA5}" destId="{D5BD1F09-7DB4-4446-BD89-9DF760742B08}" srcOrd="4" destOrd="0" presId="urn:microsoft.com/office/officeart/2005/8/layout/default"/>
    <dgm:cxn modelId="{5C43DADD-E740-4CA4-91D5-0A1B3D601CB1}" type="presParOf" srcId="{0D6177A2-D972-4D97-9C35-E225DE114BA5}" destId="{4138BDEF-B95F-4794-9415-F30A205C9814}" srcOrd="5" destOrd="0" presId="urn:microsoft.com/office/officeart/2005/8/layout/default"/>
    <dgm:cxn modelId="{64D015D3-7D6F-41E8-91BD-4CE199E2EC8B}" type="presParOf" srcId="{0D6177A2-D972-4D97-9C35-E225DE114BA5}" destId="{131EEFC0-5AA1-4691-86BF-DA0A50C8EAB5}" srcOrd="6" destOrd="0" presId="urn:microsoft.com/office/officeart/2005/8/layout/default"/>
    <dgm:cxn modelId="{87510BC7-4704-4258-8C35-DB54261E3945}" type="presParOf" srcId="{0D6177A2-D972-4D97-9C35-E225DE114BA5}" destId="{B508A0A5-74EC-4A65-913C-EB6DFFFF47D1}" srcOrd="7" destOrd="0" presId="urn:microsoft.com/office/officeart/2005/8/layout/default"/>
    <dgm:cxn modelId="{C45B6C1B-D472-4FD3-9914-EA8DBB8295AE}" type="presParOf" srcId="{0D6177A2-D972-4D97-9C35-E225DE114BA5}" destId="{7BA422FA-7A19-4270-BEAF-453E9531184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51391-BC5D-48F2-B919-8CFEFD669211}">
      <dsp:nvSpPr>
        <dsp:cNvPr id="0" name=""/>
        <dsp:cNvSpPr/>
      </dsp:nvSpPr>
      <dsp:spPr>
        <a:xfrm>
          <a:off x="0" y="697282"/>
          <a:ext cx="10335600" cy="120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2157" tIns="333248" rIns="80215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Significantly improved response times even for large searches</a:t>
          </a:r>
        </a:p>
        <a:p>
          <a:pPr marL="171450" lvl="1" indent="-171450" algn="l" defTabSz="711200">
            <a:lnSpc>
              <a:spcPct val="90000"/>
            </a:lnSpc>
            <a:spcBef>
              <a:spcPct val="0"/>
            </a:spcBef>
            <a:spcAft>
              <a:spcPct val="15000"/>
            </a:spcAft>
            <a:buChar char="•"/>
          </a:pPr>
          <a:r>
            <a:rPr lang="en-US" sz="1600" kern="1200"/>
            <a:t>Document search will be available to all users </a:t>
          </a:r>
        </a:p>
        <a:p>
          <a:pPr marL="171450" lvl="1" indent="-171450" algn="l" defTabSz="711200">
            <a:lnSpc>
              <a:spcPct val="90000"/>
            </a:lnSpc>
            <a:spcBef>
              <a:spcPct val="0"/>
            </a:spcBef>
            <a:spcAft>
              <a:spcPct val="15000"/>
            </a:spcAft>
            <a:buChar char="•"/>
          </a:pPr>
          <a:r>
            <a:rPr lang="en-US" sz="1600" kern="1200"/>
            <a:t>Pilot in progress</a:t>
          </a:r>
        </a:p>
      </dsp:txBody>
      <dsp:txXfrm>
        <a:off x="0" y="697282"/>
        <a:ext cx="10335600" cy="1209600"/>
      </dsp:txXfrm>
    </dsp:sp>
    <dsp:sp modelId="{EA985C9A-B516-47FC-9001-CFDA930676E9}">
      <dsp:nvSpPr>
        <dsp:cNvPr id="0" name=""/>
        <dsp:cNvSpPr/>
      </dsp:nvSpPr>
      <dsp:spPr>
        <a:xfrm>
          <a:off x="516780" y="461122"/>
          <a:ext cx="7234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463" tIns="0" rIns="273463" bIns="0" numCol="1" spcCol="1270" anchor="ctr" anchorCtr="0">
          <a:noAutofit/>
        </a:bodyPr>
        <a:lstStyle/>
        <a:p>
          <a:pPr marL="0" lvl="0" indent="0" algn="l" defTabSz="711200">
            <a:lnSpc>
              <a:spcPct val="90000"/>
            </a:lnSpc>
            <a:spcBef>
              <a:spcPct val="0"/>
            </a:spcBef>
            <a:spcAft>
              <a:spcPct val="35000"/>
            </a:spcAft>
            <a:buNone/>
          </a:pPr>
          <a:r>
            <a:rPr lang="en-US" sz="1600" kern="1200"/>
            <a:t>Introduced new search capabilities to the existing application </a:t>
          </a:r>
        </a:p>
      </dsp:txBody>
      <dsp:txXfrm>
        <a:off x="539837" y="484179"/>
        <a:ext cx="7188806" cy="426206"/>
      </dsp:txXfrm>
    </dsp:sp>
    <dsp:sp modelId="{97A29834-F808-48AC-96CA-702B4A2D895D}">
      <dsp:nvSpPr>
        <dsp:cNvPr id="0" name=""/>
        <dsp:cNvSpPr/>
      </dsp:nvSpPr>
      <dsp:spPr>
        <a:xfrm>
          <a:off x="0" y="2229442"/>
          <a:ext cx="1033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01D7F6-B419-4B80-931D-8DAE34989898}">
      <dsp:nvSpPr>
        <dsp:cNvPr id="0" name=""/>
        <dsp:cNvSpPr/>
      </dsp:nvSpPr>
      <dsp:spPr>
        <a:xfrm>
          <a:off x="516780" y="1993282"/>
          <a:ext cx="7234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463" tIns="0" rIns="273463" bIns="0" numCol="1" spcCol="1270" anchor="ctr" anchorCtr="0">
          <a:noAutofit/>
        </a:bodyPr>
        <a:lstStyle/>
        <a:p>
          <a:pPr marL="0" lvl="0" indent="0" algn="l" defTabSz="711200">
            <a:lnSpc>
              <a:spcPct val="90000"/>
            </a:lnSpc>
            <a:spcBef>
              <a:spcPct val="0"/>
            </a:spcBef>
            <a:spcAft>
              <a:spcPct val="35000"/>
            </a:spcAft>
            <a:buNone/>
          </a:pPr>
          <a:r>
            <a:rPr lang="en-US" sz="1600" kern="1200"/>
            <a:t>A feature to support comparison of two PDFs introduced in December</a:t>
          </a:r>
        </a:p>
      </dsp:txBody>
      <dsp:txXfrm>
        <a:off x="539837" y="2016339"/>
        <a:ext cx="7188806" cy="426206"/>
      </dsp:txXfrm>
    </dsp:sp>
    <dsp:sp modelId="{D64EFB3F-8021-4045-87ED-5B222C54718B}">
      <dsp:nvSpPr>
        <dsp:cNvPr id="0" name=""/>
        <dsp:cNvSpPr/>
      </dsp:nvSpPr>
      <dsp:spPr>
        <a:xfrm>
          <a:off x="0" y="2955202"/>
          <a:ext cx="10335600"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11B606-56C0-4FF8-A7CC-EF1119BF4FA8}">
      <dsp:nvSpPr>
        <dsp:cNvPr id="0" name=""/>
        <dsp:cNvSpPr/>
      </dsp:nvSpPr>
      <dsp:spPr>
        <a:xfrm>
          <a:off x="516780" y="2719042"/>
          <a:ext cx="7234920"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463" tIns="0" rIns="273463" bIns="0" numCol="1" spcCol="1270" anchor="ctr" anchorCtr="0">
          <a:noAutofit/>
        </a:bodyPr>
        <a:lstStyle/>
        <a:p>
          <a:pPr marL="0" lvl="0" indent="0" algn="l" defTabSz="711200">
            <a:lnSpc>
              <a:spcPct val="90000"/>
            </a:lnSpc>
            <a:spcBef>
              <a:spcPct val="0"/>
            </a:spcBef>
            <a:spcAft>
              <a:spcPct val="35000"/>
            </a:spcAft>
            <a:buNone/>
          </a:pPr>
          <a:r>
            <a:rPr lang="en-US" sz="1600" kern="1200"/>
            <a:t>Additional search fields coming by end of this quarter</a:t>
          </a:r>
        </a:p>
      </dsp:txBody>
      <dsp:txXfrm>
        <a:off x="539837" y="2742099"/>
        <a:ext cx="7188806"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33ED0-63C9-4B95-B7E0-55FBBA5CB4CD}">
      <dsp:nvSpPr>
        <dsp:cNvPr id="0" name=""/>
        <dsp:cNvSpPr/>
      </dsp:nvSpPr>
      <dsp:spPr>
        <a:xfrm rot="5400000">
          <a:off x="6282953" y="-2375776"/>
          <a:ext cx="1490509" cy="66147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Interstate Compact filings will be the first to move to the new platform  </a:t>
          </a:r>
        </a:p>
        <a:p>
          <a:pPr marL="228600" lvl="1" indent="-228600" algn="l" defTabSz="889000">
            <a:lnSpc>
              <a:spcPct val="90000"/>
            </a:lnSpc>
            <a:spcBef>
              <a:spcPct val="0"/>
            </a:spcBef>
            <a:spcAft>
              <a:spcPct val="15000"/>
            </a:spcAft>
            <a:buChar char="•"/>
          </a:pPr>
          <a:r>
            <a:rPr lang="en-US" sz="2000" kern="1200" dirty="0"/>
            <a:t>Life, P&amp;C, Health and finally Plan Management </a:t>
          </a:r>
        </a:p>
      </dsp:txBody>
      <dsp:txXfrm rot="-5400000">
        <a:off x="3720816" y="259122"/>
        <a:ext cx="6542023" cy="1344987"/>
      </dsp:txXfrm>
    </dsp:sp>
    <dsp:sp modelId="{2717AE2E-A527-4258-8F36-04F0CC40B87E}">
      <dsp:nvSpPr>
        <dsp:cNvPr id="0" name=""/>
        <dsp:cNvSpPr/>
      </dsp:nvSpPr>
      <dsp:spPr>
        <a:xfrm>
          <a:off x="0" y="46"/>
          <a:ext cx="3720816" cy="18631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Project Timeline</a:t>
          </a:r>
        </a:p>
      </dsp:txBody>
      <dsp:txXfrm>
        <a:off x="90951" y="90997"/>
        <a:ext cx="3538914" cy="1681235"/>
      </dsp:txXfrm>
    </dsp:sp>
    <dsp:sp modelId="{8424758C-81C8-43DB-A466-0AD84BDB2673}">
      <dsp:nvSpPr>
        <dsp:cNvPr id="0" name=""/>
        <dsp:cNvSpPr/>
      </dsp:nvSpPr>
      <dsp:spPr>
        <a:xfrm rot="5400000">
          <a:off x="6282953" y="-419482"/>
          <a:ext cx="1490509" cy="66147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Fee Calculation </a:t>
          </a:r>
        </a:p>
        <a:p>
          <a:pPr marL="228600" lvl="1" indent="-228600" algn="l" defTabSz="889000">
            <a:lnSpc>
              <a:spcPct val="90000"/>
            </a:lnSpc>
            <a:spcBef>
              <a:spcPct val="0"/>
            </a:spcBef>
            <a:spcAft>
              <a:spcPct val="15000"/>
            </a:spcAft>
            <a:buChar char="•"/>
          </a:pPr>
          <a:r>
            <a:rPr lang="en-US" sz="2000" kern="1200"/>
            <a:t>Multiple TOIs &amp; SubTOIs</a:t>
          </a:r>
        </a:p>
        <a:p>
          <a:pPr marL="228600" lvl="1" indent="-228600" algn="l" defTabSz="889000">
            <a:lnSpc>
              <a:spcPct val="90000"/>
            </a:lnSpc>
            <a:spcBef>
              <a:spcPct val="0"/>
            </a:spcBef>
            <a:spcAft>
              <a:spcPct val="15000"/>
            </a:spcAft>
            <a:buChar char="•"/>
          </a:pPr>
          <a:r>
            <a:rPr lang="en-US" sz="2000" kern="1200"/>
            <a:t>Ability to change TOIs &amp; SubTOIs</a:t>
          </a:r>
        </a:p>
        <a:p>
          <a:pPr marL="228600" lvl="1" indent="-228600" algn="l" defTabSz="889000">
            <a:lnSpc>
              <a:spcPct val="90000"/>
            </a:lnSpc>
            <a:spcBef>
              <a:spcPct val="0"/>
            </a:spcBef>
            <a:spcAft>
              <a:spcPct val="15000"/>
            </a:spcAft>
            <a:buChar char="•"/>
          </a:pPr>
          <a:r>
            <a:rPr lang="en-US" sz="2000" kern="1200"/>
            <a:t>Emails</a:t>
          </a:r>
        </a:p>
      </dsp:txBody>
      <dsp:txXfrm rot="-5400000">
        <a:off x="3720816" y="2215416"/>
        <a:ext cx="6542023" cy="1344987"/>
      </dsp:txXfrm>
    </dsp:sp>
    <dsp:sp modelId="{EE5F9BCA-90A1-4640-9B0A-481AC7AF1853}">
      <dsp:nvSpPr>
        <dsp:cNvPr id="0" name=""/>
        <dsp:cNvSpPr/>
      </dsp:nvSpPr>
      <dsp:spPr>
        <a:xfrm>
          <a:off x="0" y="1956340"/>
          <a:ext cx="3720816" cy="18631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Long requested enhancement are being delivered</a:t>
          </a:r>
        </a:p>
      </dsp:txBody>
      <dsp:txXfrm>
        <a:off x="90951" y="2047291"/>
        <a:ext cx="3538914" cy="16812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376AF-39F9-4E43-A2A3-EDB49F82DA75}">
      <dsp:nvSpPr>
        <dsp:cNvPr id="0" name=""/>
        <dsp:cNvSpPr/>
      </dsp:nvSpPr>
      <dsp:spPr>
        <a:xfrm>
          <a:off x="468331" y="603"/>
          <a:ext cx="2937167" cy="17623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Self-service user management</a:t>
          </a:r>
        </a:p>
      </dsp:txBody>
      <dsp:txXfrm>
        <a:off x="468331" y="603"/>
        <a:ext cx="2937167" cy="1762300"/>
      </dsp:txXfrm>
    </dsp:sp>
    <dsp:sp modelId="{F6B42805-6152-4CE2-8864-EA7C3168795B}">
      <dsp:nvSpPr>
        <dsp:cNvPr id="0" name=""/>
        <dsp:cNvSpPr/>
      </dsp:nvSpPr>
      <dsp:spPr>
        <a:xfrm>
          <a:off x="3699216" y="603"/>
          <a:ext cx="2937167" cy="17623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Streamlined Correspondence &amp; Filing Updates</a:t>
          </a:r>
        </a:p>
      </dsp:txBody>
      <dsp:txXfrm>
        <a:off x="3699216" y="603"/>
        <a:ext cx="2937167" cy="1762300"/>
      </dsp:txXfrm>
    </dsp:sp>
    <dsp:sp modelId="{D5BD1F09-7DB4-4446-BD89-9DF760742B08}">
      <dsp:nvSpPr>
        <dsp:cNvPr id="0" name=""/>
        <dsp:cNvSpPr/>
      </dsp:nvSpPr>
      <dsp:spPr>
        <a:xfrm>
          <a:off x="6930100" y="603"/>
          <a:ext cx="2937167" cy="17623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Field level state business rules </a:t>
          </a:r>
        </a:p>
      </dsp:txBody>
      <dsp:txXfrm>
        <a:off x="6930100" y="603"/>
        <a:ext cx="2937167" cy="1762300"/>
      </dsp:txXfrm>
    </dsp:sp>
    <dsp:sp modelId="{131EEFC0-5AA1-4691-86BF-DA0A50C8EAB5}">
      <dsp:nvSpPr>
        <dsp:cNvPr id="0" name=""/>
        <dsp:cNvSpPr/>
      </dsp:nvSpPr>
      <dsp:spPr>
        <a:xfrm>
          <a:off x="2083774" y="2056620"/>
          <a:ext cx="2937167" cy="17623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Form number &amp; form type validation </a:t>
          </a:r>
        </a:p>
      </dsp:txBody>
      <dsp:txXfrm>
        <a:off x="2083774" y="2056620"/>
        <a:ext cx="2937167" cy="1762300"/>
      </dsp:txXfrm>
    </dsp:sp>
    <dsp:sp modelId="{7BA422FA-7A19-4270-BEAF-453E9531184A}">
      <dsp:nvSpPr>
        <dsp:cNvPr id="0" name=""/>
        <dsp:cNvSpPr/>
      </dsp:nvSpPr>
      <dsp:spPr>
        <a:xfrm>
          <a:off x="5314658" y="2056620"/>
          <a:ext cx="2937167" cy="17623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Dashboards &amp; user customization</a:t>
          </a:r>
        </a:p>
      </dsp:txBody>
      <dsp:txXfrm>
        <a:off x="5314658" y="2056620"/>
        <a:ext cx="2937167" cy="17623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A95F21-9CC6-4A6D-892D-59CD30950CE0}" type="datetimeFigureOut">
              <a:t>3/20/2023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3F699B-0292-4D52-B3EB-B6605BA2238C}" type="slidenum">
              <a:t>‹#›</a:t>
            </a:fld>
            <a:endParaRPr lang="en-US"/>
          </a:p>
        </p:txBody>
      </p:sp>
    </p:spTree>
    <p:extLst>
      <p:ext uri="{BB962C8B-B14F-4D97-AF65-F5344CB8AC3E}">
        <p14:creationId xmlns:p14="http://schemas.microsoft.com/office/powerpoint/2010/main" val="126484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pPr marL="285750" indent="-285750">
              <a:buFont typeface="Arial" panose="020B0504020202020204" pitchFamily="34" charset="0"/>
              <a:buChar char="•"/>
            </a:pPr>
            <a:r>
              <a:rPr lang="en-US" dirty="0"/>
              <a:t>The PSC is a great way to stay up to date and provide input to the project. Each month we provide an update on the project, show or describe new features, and conduct an "engagement activity" to gather input from participants. The PSC is made up of 20 members but interested parties are welcome. </a:t>
            </a:r>
          </a:p>
          <a:p>
            <a:pPr marL="285750" indent="-285750">
              <a:buFont typeface="Arial" panose="020B0504020202020204" pitchFamily="34" charset="0"/>
              <a:buChar char="•"/>
            </a:pPr>
            <a:r>
              <a:rPr lang="en-US" dirty="0"/>
              <a:t>We will be conducting various focus groups throughout the project. Focus groups are small by design and concentrate on specific topics. They may meet once or several times. They are often involved in user acceptance testing as well. Just contact us if you are interested. </a:t>
            </a:r>
          </a:p>
          <a:p>
            <a:pPr marL="285750" indent="-285750">
              <a:buFont typeface="Arial" panose="020B0504020202020204" pitchFamily="34" charset="0"/>
              <a:buChar char="•"/>
            </a:pPr>
            <a:r>
              <a:rPr lang="en-US" dirty="0"/>
              <a:t>We also welcome your ideas and input at any time! Just email Bridget and Lauren. </a:t>
            </a:r>
          </a:p>
          <a:p>
            <a:pPr marL="285750" indent="-285750">
              <a:buFont typeface="Arial" panose="020B0504020202020204" pitchFamily="34" charset="0"/>
              <a:buChar char="•"/>
            </a:pPr>
            <a:endParaRPr lang="en-US" dirty="0"/>
          </a:p>
          <a:p>
            <a:pPr marL="285750" indent="-285750">
              <a:buFont typeface="Arial" panose="020B0504020202020204" pitchFamily="34" charset="0"/>
              <a:buChar char="•"/>
            </a:pPr>
            <a:endParaRPr lang="en-US" dirty="0"/>
          </a:p>
          <a:p>
            <a:pPr marL="285750" indent="-285750">
              <a:buFont typeface="Arial" panose="020B0504020202020204" pitchFamily="34" charset="0"/>
              <a:buChar char="•"/>
            </a:pPr>
            <a:r>
              <a:rPr lang="en-US" dirty="0"/>
              <a:t>The website has some basic information and we will be working to add more as we get closer to the production date of the project. </a:t>
            </a:r>
          </a:p>
        </p:txBody>
      </p:sp>
      <p:sp>
        <p:nvSpPr>
          <p:cNvPr id="4" name="Slide Number Placeholder 3"/>
          <p:cNvSpPr>
            <a:spLocks noGrp="1"/>
          </p:cNvSpPr>
          <p:nvPr>
            <p:ph type="sldNum" sz="quarter" idx="5"/>
          </p:nvPr>
        </p:nvSpPr>
        <p:spPr/>
        <p:txBody>
          <a:bodyPr/>
          <a:lstStyle/>
          <a:p>
            <a:fld id="{A16CFAD1-D197-4A88-B173-A6412E995EE5}" type="slidenum">
              <a:rPr lang="en-GB" smtClean="0"/>
              <a:pPr/>
              <a:t>10</a:t>
            </a:fld>
            <a:endParaRPr lang="en-GB" sz="800"/>
          </a:p>
        </p:txBody>
      </p:sp>
    </p:spTree>
    <p:extLst>
      <p:ext uri="{BB962C8B-B14F-4D97-AF65-F5344CB8AC3E}">
        <p14:creationId xmlns:p14="http://schemas.microsoft.com/office/powerpoint/2010/main" val="2746467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r>
              <a:rPr lang="en-US" dirty="0">
                <a:latin typeface="Calibri"/>
                <a:cs typeface="Calibri"/>
              </a:rPr>
              <a:t>While the production release is still a ways off, there are things you can do to get ready. </a:t>
            </a:r>
          </a:p>
          <a:p>
            <a:endParaRPr lang="en-US" dirty="0">
              <a:latin typeface="Calibri"/>
              <a:cs typeface="Calibri"/>
            </a:endParaRPr>
          </a:p>
          <a:p>
            <a:pPr marL="171450" indent="-171450">
              <a:buFont typeface="Arial" panose="020B0504020202020204" pitchFamily="34" charset="0"/>
              <a:buChar char="•"/>
            </a:pPr>
            <a:r>
              <a:rPr lang="en-US" dirty="0">
                <a:latin typeface="Calibri"/>
                <a:cs typeface="Calibri"/>
              </a:rPr>
              <a:t>Over the coming months we'll begin to release more information about training and other release activities. There may be questions about migration or different configurations. Be sure to keep an eye out for emails and SERFF Alerts and please response to requests for information. </a:t>
            </a:r>
          </a:p>
          <a:p>
            <a:pPr marL="171450" indent="-171450">
              <a:buFont typeface="Arial" panose="020B0504020202020204" pitchFamily="34" charset="0"/>
              <a:buChar char="•"/>
            </a:pPr>
            <a:endParaRPr lang="en-US" dirty="0">
              <a:latin typeface="Calibri"/>
              <a:cs typeface="Calibri"/>
            </a:endParaRPr>
          </a:p>
          <a:p>
            <a:pPr marL="171450" indent="-171450">
              <a:buFont typeface="Arial" panose="020B0504020202020204" pitchFamily="34" charset="0"/>
              <a:buChar char="•"/>
            </a:pPr>
            <a:r>
              <a:rPr lang="en-US" dirty="0">
                <a:latin typeface="Calibri"/>
                <a:cs typeface="Calibri"/>
              </a:rPr>
              <a:t>For both training purposes as well as our new user management module, it is very important that we have accurate and up to date user information. Work with the person(s) authorized to manage your users. Make sure to deactivate people who should no longer have access. Confirm roles are correct. Ask all your users to update their information, especially their email address. Note that occasionally you may see NAIC names on your instance – that is just our support and implementation staff working to support you in production. </a:t>
            </a:r>
          </a:p>
          <a:p>
            <a:pPr marL="171450" indent="-171450">
              <a:buFont typeface="Arial" panose="020B0504020202020204" pitchFamily="34" charset="0"/>
              <a:buChar char="•"/>
            </a:pPr>
            <a:endParaRPr lang="en-US" dirty="0">
              <a:latin typeface="Calibri"/>
              <a:cs typeface="Calibri"/>
            </a:endParaRPr>
          </a:p>
          <a:p>
            <a:pPr marL="171450" indent="-171450">
              <a:buFont typeface="Arial" panose="020B0504020202020204" pitchFamily="34" charset="0"/>
              <a:buChar char="•"/>
            </a:pPr>
            <a:r>
              <a:rPr lang="en-US" dirty="0">
                <a:latin typeface="Calibri"/>
                <a:cs typeface="Calibri"/>
              </a:rPr>
              <a:t>We have a pretty good handle on key contacts for states but that is a much harder thing to do with industry because there are so many more companies. We will likely ask each industry instance to appoint one or two key contacts. We'll relay information to those contacts and ask them to ensure their users receive the information. Be thinking about this and your internal communication. We will reach out when we are ready to get that contact information. </a:t>
            </a:r>
          </a:p>
          <a:p>
            <a:pPr marL="171450" indent="-171450">
              <a:buFont typeface="Arial" panose="020B0504020202020204" pitchFamily="34" charset="0"/>
              <a:buChar char="•"/>
            </a:pPr>
            <a:endParaRPr lang="en-US" dirty="0">
              <a:latin typeface="Calibri"/>
              <a:cs typeface="Calibri"/>
            </a:endParaRPr>
          </a:p>
          <a:p>
            <a:pPr marL="171450" indent="-171450">
              <a:buFont typeface="Arial" panose="020B0504020202020204" pitchFamily="34" charset="0"/>
              <a:buChar char="•"/>
            </a:pPr>
            <a:r>
              <a:rPr lang="en-US" dirty="0">
                <a:latin typeface="Calibri"/>
                <a:cs typeface="Calibri"/>
              </a:rPr>
              <a:t>The new system will be very different from what we have today. Be sure you have your internal SERFF processes and dependencies documented so that as you learn about the new system, you are prepared to adapt them and avoid disruption.</a:t>
            </a:r>
          </a:p>
        </p:txBody>
      </p:sp>
      <p:sp>
        <p:nvSpPr>
          <p:cNvPr id="4" name="Slide Number Placeholder 3"/>
          <p:cNvSpPr>
            <a:spLocks noGrp="1"/>
          </p:cNvSpPr>
          <p:nvPr>
            <p:ph type="sldNum" sz="quarter" idx="5"/>
          </p:nvPr>
        </p:nvSpPr>
        <p:spPr/>
        <p:txBody>
          <a:bodyPr/>
          <a:lstStyle/>
          <a:p>
            <a:fld id="{A16CFAD1-D197-4A88-B173-A6412E995EE5}" type="slidenum">
              <a:rPr lang="en-GB" smtClean="0"/>
              <a:pPr/>
              <a:t>11</a:t>
            </a:fld>
            <a:endParaRPr lang="en-GB" sz="800"/>
          </a:p>
        </p:txBody>
      </p:sp>
    </p:spTree>
    <p:extLst>
      <p:ext uri="{BB962C8B-B14F-4D97-AF65-F5344CB8AC3E}">
        <p14:creationId xmlns:p14="http://schemas.microsoft.com/office/powerpoint/2010/main" val="36178601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picture A">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a:p>
        </p:txBody>
      </p:sp>
      <p:sp>
        <p:nvSpPr>
          <p:cNvPr id="14" name="Background">
            <a:extLst>
              <a:ext uri="{FF2B5EF4-FFF2-40B4-BE49-F238E27FC236}">
                <a16:creationId xmlns:a16="http://schemas.microsoft.com/office/drawing/2014/main" id="{893ABF29-A8C1-46A8-B164-55FE6DB820EB}"/>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pic>
        <p:nvPicPr>
          <p:cNvPr id="13" name="Logo">
            <a:extLst>
              <a:ext uri="{FF2B5EF4-FFF2-40B4-BE49-F238E27FC236}">
                <a16:creationId xmlns:a16="http://schemas.microsoft.com/office/drawing/2014/main" id="{9F97E2E3-73F5-42D8-8D28-86EA9DF44D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00419" y="5818777"/>
            <a:ext cx="3739300" cy="446562"/>
          </a:xfrm>
          <a:prstGeom prst="rect">
            <a:avLst/>
          </a:prstGeom>
        </p:spPr>
      </p:pic>
      <p:sp>
        <p:nvSpPr>
          <p:cNvPr id="8" name="Picture Placeholder 7">
            <a:extLst>
              <a:ext uri="{FF2B5EF4-FFF2-40B4-BE49-F238E27FC236}">
                <a16:creationId xmlns:a16="http://schemas.microsoft.com/office/drawing/2014/main" id="{E77455F5-F0CD-47F9-BCF4-B16B52E69B0C}"/>
              </a:ext>
            </a:extLst>
          </p:cNvPr>
          <p:cNvSpPr>
            <a:spLocks noGrp="1"/>
          </p:cNvSpPr>
          <p:nvPr>
            <p:ph type="pic" sz="quarter" idx="13" hasCustomPrompt="1"/>
          </p:nvPr>
        </p:nvSpPr>
        <p:spPr>
          <a:xfrm>
            <a:off x="-1" y="-1"/>
            <a:ext cx="6094800" cy="6861600"/>
          </a:xfrm>
        </p:spPr>
        <p:txBody>
          <a:bodyPr lIns="72000" tIns="72000" rIns="72000"/>
          <a:lstStyle>
            <a:lvl1pPr marL="0" indent="0" algn="l">
              <a:buNone/>
              <a:defRPr sz="1600"/>
            </a:lvl1pPr>
          </a:lstStyle>
          <a:p>
            <a:r>
              <a:rPr lang="en-US"/>
              <a:t>Click on frame and insert picture from Templafy or use icon to insert from device.</a:t>
            </a:r>
          </a:p>
        </p:txBody>
      </p:sp>
      <p:sp>
        <p:nvSpPr>
          <p:cNvPr id="2" name="Title 1"/>
          <p:cNvSpPr>
            <a:spLocks noGrp="1"/>
          </p:cNvSpPr>
          <p:nvPr>
            <p:ph type="ctrTitle" hasCustomPrompt="1"/>
          </p:nvPr>
        </p:nvSpPr>
        <p:spPr>
          <a:xfrm>
            <a:off x="6900419" y="1112838"/>
            <a:ext cx="4653404" cy="2062740"/>
          </a:xfrm>
        </p:spPr>
        <p:txBody>
          <a:bodyPr anchor="b"/>
          <a:lstStyle>
            <a:lvl1pPr algn="l">
              <a:lnSpc>
                <a:spcPct val="110000"/>
              </a:lnSpc>
              <a:defRPr sz="4000"/>
            </a:lvl1pPr>
          </a:lstStyle>
          <a:p>
            <a:r>
              <a:rPr lang="en-US"/>
              <a:t>Click to add title</a:t>
            </a:r>
          </a:p>
        </p:txBody>
      </p:sp>
      <p:sp>
        <p:nvSpPr>
          <p:cNvPr id="3" name="Subtitle 2"/>
          <p:cNvSpPr>
            <a:spLocks noGrp="1"/>
          </p:cNvSpPr>
          <p:nvPr>
            <p:ph type="subTitle" idx="1" hasCustomPrompt="1"/>
          </p:nvPr>
        </p:nvSpPr>
        <p:spPr>
          <a:xfrm>
            <a:off x="6900419" y="3602038"/>
            <a:ext cx="4653404" cy="385500"/>
          </a:xfrm>
        </p:spPr>
        <p:txBody>
          <a:bodyPr/>
          <a:lstStyle>
            <a:lvl1pPr marL="0" indent="0" algn="l">
              <a:spcBef>
                <a:spcPts val="0"/>
              </a:spcBef>
              <a:buFont typeface="Avenir Next LT Pro" panose="020B0504020202020204" pitchFamily="34" charset="0"/>
              <a:buChar char="​"/>
              <a:defRPr sz="1800" b="1"/>
            </a:lvl1pPr>
            <a:lvl2pPr marL="0" indent="0" algn="l">
              <a:buFont typeface="Avenir Next LT Pro" panose="020B0504020202020204" pitchFamily="34" charset="0"/>
              <a:buNone/>
              <a:defRPr sz="2000" b="1"/>
            </a:lvl2pPr>
            <a:lvl3pPr marL="0" indent="0" algn="l">
              <a:buFont typeface="Avenir Next LT Pro" panose="020B0504020202020204" pitchFamily="34" charset="0"/>
              <a:buChar char="​"/>
              <a:defRPr sz="2000" b="1"/>
            </a:lvl3pPr>
            <a:lvl4pPr marL="0" indent="0" algn="l">
              <a:buFont typeface="Avenir Next LT Pro" panose="020B0504020202020204" pitchFamily="34" charset="0"/>
              <a:buChar char="​"/>
              <a:defRPr sz="2000" b="1"/>
            </a:lvl4pPr>
            <a:lvl5pPr marL="0" indent="0" algn="l">
              <a:buFont typeface="Avenir Next LT Pro" panose="020B0504020202020204" pitchFamily="34" charset="0"/>
              <a:buChar char="​"/>
              <a:defRPr sz="2000" b="1"/>
            </a:lvl5pPr>
            <a:lvl6pPr marL="0" indent="0" algn="l">
              <a:buFont typeface="Avenir Next LT Pro" panose="020B0504020202020204" pitchFamily="34" charset="0"/>
              <a:buChar char="​"/>
              <a:defRPr sz="2000" b="1"/>
            </a:lvl6pPr>
            <a:lvl7pPr marL="0" indent="0" algn="l">
              <a:buFont typeface="Avenir Next LT Pro" panose="020B0504020202020204" pitchFamily="34" charset="0"/>
              <a:buChar char="​"/>
              <a:defRPr sz="2000" b="1"/>
            </a:lvl7pPr>
            <a:lvl8pPr marL="0" indent="0" algn="l">
              <a:buFont typeface="Avenir Next LT Pro" panose="020B0504020202020204" pitchFamily="34" charset="0"/>
              <a:buChar char="​"/>
              <a:defRPr sz="2000" b="1"/>
            </a:lvl8pPr>
            <a:lvl9pPr marL="0" indent="0" algn="l">
              <a:buFont typeface="Avenir Next LT Pro" panose="020B0504020202020204" pitchFamily="34" charset="0"/>
              <a:buChar char="​"/>
              <a:defRPr sz="2000" b="1"/>
            </a:lvl9pPr>
          </a:lstStyle>
          <a:p>
            <a:r>
              <a:rPr lang="en-US"/>
              <a:t>Click to add Presenter name, title</a:t>
            </a:r>
          </a:p>
        </p:txBody>
      </p:sp>
      <p:sp>
        <p:nvSpPr>
          <p:cNvPr id="9" name="Date Placeholder 1">
            <a:extLst>
              <a:ext uri="{FF2B5EF4-FFF2-40B4-BE49-F238E27FC236}">
                <a16:creationId xmlns:a16="http://schemas.microsoft.com/office/drawing/2014/main" id="{47B57197-1764-4039-BC11-697FE580688C}"/>
              </a:ext>
            </a:extLst>
          </p:cNvPr>
          <p:cNvSpPr>
            <a:spLocks noGrp="1"/>
          </p:cNvSpPr>
          <p:nvPr>
            <p:ph type="dt" sz="half" idx="2"/>
          </p:nvPr>
        </p:nvSpPr>
        <p:spPr>
          <a:xfrm>
            <a:off x="6900419" y="4287818"/>
            <a:ext cx="4653403" cy="299470"/>
          </a:xfrm>
          <a:prstGeom prst="rect">
            <a:avLst/>
          </a:prstGeom>
        </p:spPr>
        <p:txBody>
          <a:bodyPr vert="horz" lIns="0" tIns="0" rIns="0" bIns="0" rtlCol="0" anchor="t" anchorCtr="0"/>
          <a:lstStyle>
            <a:lvl1pPr algn="l">
              <a:defRPr sz="1800">
                <a:solidFill>
                  <a:schemeClr val="tx1"/>
                </a:solidFill>
              </a:defRPr>
            </a:lvl1pPr>
          </a:lstStyle>
          <a:p>
            <a:fld id="{CE77732F-5754-4CFE-A971-EAC0406E3B57}" type="datetime4">
              <a:rPr lang="en-US" smtClean="0"/>
              <a:t>March 20, 2023</a:t>
            </a:fld>
            <a:endParaRPr lang="en-US"/>
          </a:p>
        </p:txBody>
      </p:sp>
    </p:spTree>
    <p:extLst>
      <p:ext uri="{BB962C8B-B14F-4D97-AF65-F5344CB8AC3E}">
        <p14:creationId xmlns:p14="http://schemas.microsoft.com/office/powerpoint/2010/main" val="270691292"/>
      </p:ext>
    </p:extLst>
  </p:cSld>
  <p:clrMapOvr>
    <a:masterClrMapping/>
  </p:clrMapOvr>
  <p:hf sldNum="0" hdr="0" ftr="0"/>
  <p:extLst>
    <p:ext uri="{DCECCB84-F9BA-43D5-87BE-67443E8EF086}">
      <p15:sldGuideLst xmlns:p15="http://schemas.microsoft.com/office/powerpoint/2012/main">
        <p15:guide id="1" pos="434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large and text">
    <p:spTree>
      <p:nvGrpSpPr>
        <p:cNvPr id="1" name=""/>
        <p:cNvGrpSpPr/>
        <p:nvPr/>
      </p:nvGrpSpPr>
      <p:grpSpPr>
        <a:xfrm>
          <a:off x="0" y="0"/>
          <a:ext cx="0" cy="0"/>
          <a:chOff x="0" y="0"/>
          <a:chExt cx="0" cy="0"/>
        </a:xfrm>
      </p:grpSpPr>
      <p:sp>
        <p:nvSpPr>
          <p:cNvPr id="16" name="Background">
            <a:extLst>
              <a:ext uri="{FF2B5EF4-FFF2-40B4-BE49-F238E27FC236}">
                <a16:creationId xmlns:a16="http://schemas.microsoft.com/office/drawing/2014/main" id="{80F75FFB-8BAB-4F2D-8BEC-D7750AA54001}"/>
              </a:ext>
            </a:extLst>
          </p:cNvPr>
          <p:cNvSpPr/>
          <p:nvPr userDrawn="1"/>
        </p:nvSpPr>
        <p:spPr>
          <a:xfrm>
            <a:off x="0" y="0"/>
            <a:ext cx="12193200" cy="559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sp>
        <p:nvSpPr>
          <p:cNvPr id="8" name="Picture Placeholder 3">
            <a:extLst>
              <a:ext uri="{FF2B5EF4-FFF2-40B4-BE49-F238E27FC236}">
                <a16:creationId xmlns:a16="http://schemas.microsoft.com/office/drawing/2014/main" id="{85318E54-A7C0-43F8-8747-5AE35BED7D21}"/>
              </a:ext>
            </a:extLst>
          </p:cNvPr>
          <p:cNvSpPr>
            <a:spLocks noGrp="1"/>
          </p:cNvSpPr>
          <p:nvPr>
            <p:ph type="pic" sz="quarter" idx="14" hasCustomPrompt="1"/>
          </p:nvPr>
        </p:nvSpPr>
        <p:spPr>
          <a:xfrm>
            <a:off x="666312" y="0"/>
            <a:ext cx="4405308" cy="5876924"/>
          </a:xfrm>
        </p:spPr>
        <p:txBody>
          <a:bodyPr lIns="72000" tIns="72000" rIns="72000" anchor="t" anchorCtr="0"/>
          <a:lstStyle>
            <a:lvl1pPr marL="0" indent="0" algn="l">
              <a:buNone/>
              <a:defRPr sz="1600"/>
            </a:lvl1pPr>
          </a:lstStyle>
          <a:p>
            <a:r>
              <a:rPr lang="en-US" noProof="0"/>
              <a:t>Click on frame and insert picture from Templafy or use icon to insert from device.</a:t>
            </a:r>
          </a:p>
        </p:txBody>
      </p:sp>
      <p:sp>
        <p:nvSpPr>
          <p:cNvPr id="13" name="Rectangle 12">
            <a:extLst>
              <a:ext uri="{FF2B5EF4-FFF2-40B4-BE49-F238E27FC236}">
                <a16:creationId xmlns:a16="http://schemas.microsoft.com/office/drawing/2014/main" id="{74968271-AAB7-48A4-86FB-C2D2F458C8D4}"/>
              </a:ext>
            </a:extLst>
          </p:cNvPr>
          <p:cNvSpPr/>
          <p:nvPr userDrawn="1"/>
        </p:nvSpPr>
        <p:spPr>
          <a:xfrm>
            <a:off x="6012510" y="-1"/>
            <a:ext cx="6179490" cy="44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2" name="Title 1"/>
          <p:cNvSpPr>
            <a:spLocks noGrp="1"/>
          </p:cNvSpPr>
          <p:nvPr>
            <p:ph type="title" hasCustomPrompt="1"/>
          </p:nvPr>
        </p:nvSpPr>
        <p:spPr>
          <a:xfrm>
            <a:off x="6155999" y="1116000"/>
            <a:ext cx="5397825" cy="538164"/>
          </a:xfrm>
        </p:spPr>
        <p:txBody>
          <a:bodyPr/>
          <a:lstStyle/>
          <a:p>
            <a:r>
              <a:rPr lang="en-US" noProof="0"/>
              <a:t>Click to add title</a:t>
            </a:r>
          </a:p>
        </p:txBody>
      </p:sp>
      <p:sp>
        <p:nvSpPr>
          <p:cNvPr id="3" name="Content Placeholder 2"/>
          <p:cNvSpPr>
            <a:spLocks noGrp="1"/>
          </p:cNvSpPr>
          <p:nvPr>
            <p:ph idx="1" hasCustomPrompt="1"/>
          </p:nvPr>
        </p:nvSpPr>
        <p:spPr>
          <a:xfrm>
            <a:off x="6155999" y="2057399"/>
            <a:ext cx="5397825" cy="3819525"/>
          </a:xfrm>
        </p:spPr>
        <p:txBody>
          <a:bodyPr/>
          <a:lstStyle>
            <a:lvl1pPr>
              <a:defRPr/>
            </a:lvl1pPr>
            <a:lvl5pPr>
              <a:defRPr/>
            </a:lvl5pPr>
          </a:lstStyle>
          <a:p>
            <a:pPr lvl="0"/>
            <a:r>
              <a:rPr lang="en-US" noProof="0"/>
              <a:t>Click to add text</a:t>
            </a:r>
            <a:br>
              <a:rPr lang="en-US" noProof="0"/>
            </a:br>
            <a:r>
              <a:rPr lang="en-US" noProof="0"/>
              <a:t>Enter &amp; TAB for next text level SHIFT+TAB to go back in levels</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6</a:t>
            </a:r>
          </a:p>
          <a:p>
            <a:pPr lvl="6"/>
            <a:r>
              <a:rPr lang="en-US" noProof="0"/>
              <a:t>7</a:t>
            </a:r>
          </a:p>
          <a:p>
            <a:pPr lvl="7"/>
            <a:r>
              <a:rPr lang="en-US" noProof="0"/>
              <a:t>8</a:t>
            </a:r>
          </a:p>
          <a:p>
            <a:pPr lvl="8"/>
            <a:r>
              <a:rPr lang="en-US" noProof="0"/>
              <a:t>9</a:t>
            </a:r>
          </a:p>
        </p:txBody>
      </p:sp>
      <p:sp>
        <p:nvSpPr>
          <p:cNvPr id="7" name="Date Placeholder 6">
            <a:extLst>
              <a:ext uri="{FF2B5EF4-FFF2-40B4-BE49-F238E27FC236}">
                <a16:creationId xmlns:a16="http://schemas.microsoft.com/office/drawing/2014/main" id="{40BC0E1E-CBD5-48B6-882E-12A1F1A6CF76}"/>
              </a:ext>
            </a:extLst>
          </p:cNvPr>
          <p:cNvSpPr>
            <a:spLocks noGrp="1"/>
          </p:cNvSpPr>
          <p:nvPr>
            <p:ph type="dt" sz="half" idx="15"/>
          </p:nvPr>
        </p:nvSpPr>
        <p:spPr/>
        <p:txBody>
          <a:bodyPr/>
          <a:lstStyle/>
          <a:p>
            <a:fld id="{F1533A4C-9031-4CD7-B015-DA1916B3AB9D}" type="datetime1">
              <a:rPr lang="en-US" smtClean="0"/>
              <a:t>3/20/2023</a:t>
            </a:fld>
            <a:endParaRPr lang="en-US"/>
          </a:p>
        </p:txBody>
      </p:sp>
      <p:sp>
        <p:nvSpPr>
          <p:cNvPr id="9" name="Footer Placeholder 8">
            <a:extLst>
              <a:ext uri="{FF2B5EF4-FFF2-40B4-BE49-F238E27FC236}">
                <a16:creationId xmlns:a16="http://schemas.microsoft.com/office/drawing/2014/main" id="{05566FD2-DFBC-4FD8-9C97-BE41F1D93EFB}"/>
              </a:ext>
            </a:extLst>
          </p:cNvPr>
          <p:cNvSpPr>
            <a:spLocks noGrp="1"/>
          </p:cNvSpPr>
          <p:nvPr>
            <p:ph type="ftr" sz="quarter" idx="16"/>
          </p:nvPr>
        </p:nvSpPr>
        <p:spPr/>
        <p:txBody>
          <a:bodyPr/>
          <a:lstStyle/>
          <a:p>
            <a:endParaRPr lang="en-US">
              <a:solidFill>
                <a:schemeClr val="bg1">
                  <a:lumMod val="50000"/>
                </a:schemeClr>
              </a:solidFill>
            </a:endParaRPr>
          </a:p>
        </p:txBody>
      </p:sp>
      <p:sp>
        <p:nvSpPr>
          <p:cNvPr id="10" name="Slide Number Placeholder 9">
            <a:extLst>
              <a:ext uri="{FF2B5EF4-FFF2-40B4-BE49-F238E27FC236}">
                <a16:creationId xmlns:a16="http://schemas.microsoft.com/office/drawing/2014/main" id="{563B06A1-51A4-4B28-A407-A16565DB6404}"/>
              </a:ext>
            </a:extLst>
          </p:cNvPr>
          <p:cNvSpPr>
            <a:spLocks noGrp="1"/>
          </p:cNvSpPr>
          <p:nvPr>
            <p:ph type="sldNum" sz="quarter" idx="17"/>
          </p:nvPr>
        </p:nvSpPr>
        <p:spPr/>
        <p:txBody>
          <a:bodyPr/>
          <a:lstStyle/>
          <a:p>
            <a:fld id="{23AA811B-2EBD-4900-905E-5BE206449611}" type="slidenum">
              <a:rPr lang="en-US" smtClean="0"/>
              <a:pPr/>
              <a:t>‹#›</a:t>
            </a:fld>
            <a:endParaRPr lang="en-US"/>
          </a:p>
        </p:txBody>
      </p:sp>
    </p:spTree>
    <p:extLst>
      <p:ext uri="{BB962C8B-B14F-4D97-AF65-F5344CB8AC3E}">
        <p14:creationId xmlns:p14="http://schemas.microsoft.com/office/powerpoint/2010/main" val="2670919436"/>
      </p:ext>
    </p:extLst>
  </p:cSld>
  <p:clrMapOvr>
    <a:masterClrMapping/>
  </p:clrMapOvr>
  <p:extLst>
    <p:ext uri="{DCECCB84-F9BA-43D5-87BE-67443E8EF086}">
      <p15:sldGuideLst xmlns:p15="http://schemas.microsoft.com/office/powerpoint/2012/main">
        <p15:guide id="1" pos="3876" userDrawn="1">
          <p15:clr>
            <a:srgbClr val="FBAE40"/>
          </p15:clr>
        </p15:guide>
        <p15:guide id="2" pos="3198" userDrawn="1">
          <p15:clr>
            <a:srgbClr val="FBAE40"/>
          </p15:clr>
        </p15:guide>
        <p15:guide id="3" pos="41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1116000"/>
            <a:ext cx="10334626" cy="538164"/>
          </a:xfrm>
        </p:spPr>
        <p:txBody>
          <a:bodyPr/>
          <a:lstStyle/>
          <a:p>
            <a:r>
              <a:rPr lang="en-US" noProof="0"/>
              <a:t>Click to add title</a:t>
            </a:r>
          </a:p>
        </p:txBody>
      </p:sp>
      <p:sp>
        <p:nvSpPr>
          <p:cNvPr id="3" name="Content Placeholder 2"/>
          <p:cNvSpPr>
            <a:spLocks noGrp="1"/>
          </p:cNvSpPr>
          <p:nvPr>
            <p:ph idx="1" hasCustomPrompt="1"/>
          </p:nvPr>
        </p:nvSpPr>
        <p:spPr>
          <a:xfrm>
            <a:off x="1219199" y="2057399"/>
            <a:ext cx="4788000" cy="3819525"/>
          </a:xfrm>
        </p:spPr>
        <p:txBody>
          <a:bodyPr/>
          <a:lstStyle>
            <a:lvl1pPr>
              <a:defRPr/>
            </a:lvl1pPr>
            <a:lvl5pPr>
              <a:defRPr/>
            </a:lvl5pPr>
          </a:lstStyle>
          <a:p>
            <a:pPr lvl="0"/>
            <a:r>
              <a:rPr lang="en-US" noProof="0"/>
              <a:t>Click to add text</a:t>
            </a:r>
            <a:br>
              <a:rPr lang="en-US" noProof="0"/>
            </a:br>
            <a:r>
              <a:rPr lang="en-US" noProof="0"/>
              <a:t>Enter &amp; TAB for next text level SHIFT+TAB to go back in levels</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6</a:t>
            </a:r>
          </a:p>
          <a:p>
            <a:pPr lvl="6"/>
            <a:r>
              <a:rPr lang="en-US" noProof="0"/>
              <a:t>7</a:t>
            </a:r>
          </a:p>
          <a:p>
            <a:pPr lvl="7"/>
            <a:r>
              <a:rPr lang="en-US" noProof="0"/>
              <a:t>8</a:t>
            </a:r>
          </a:p>
          <a:p>
            <a:pPr lvl="8"/>
            <a:r>
              <a:rPr lang="en-US"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765826" y="2057398"/>
            <a:ext cx="4788000" cy="3819525"/>
          </a:xfrm>
        </p:spPr>
        <p:txBody>
          <a:bodyPr/>
          <a:lstStyle>
            <a:lvl1pPr>
              <a:defRPr/>
            </a:lvl1pPr>
            <a:lvl5pPr>
              <a:defRPr/>
            </a:lvl5pPr>
          </a:lstStyle>
          <a:p>
            <a:pPr lvl="0"/>
            <a:r>
              <a:rPr lang="en-US" noProof="0"/>
              <a:t>Click to add text</a:t>
            </a:r>
            <a:br>
              <a:rPr lang="en-US" noProof="0"/>
            </a:br>
            <a:r>
              <a:rPr lang="en-US" noProof="0"/>
              <a:t>Enter &amp; TAB for next text level SHIFT+TAB to go back in levels</a:t>
            </a:r>
            <a:endParaRPr lang="en-US"/>
          </a:p>
          <a:p>
            <a:pPr lvl="1"/>
            <a:r>
              <a:rPr lang="en-US"/>
              <a:t>Second level</a:t>
            </a:r>
          </a:p>
          <a:p>
            <a:pPr lvl="2"/>
            <a:r>
              <a:rPr lang="en-US"/>
              <a:t>Third level</a:t>
            </a:r>
          </a:p>
          <a:p>
            <a:pPr lvl="3"/>
            <a:r>
              <a:rPr lang="en-US"/>
              <a:t>Fourth level</a:t>
            </a:r>
          </a:p>
          <a:p>
            <a:pPr lvl="4"/>
            <a:r>
              <a:rPr lang="en-US"/>
              <a:t>Fifth level</a:t>
            </a:r>
          </a:p>
          <a:p>
            <a:pPr lvl="5"/>
            <a:r>
              <a:rPr lang="en-US" noProof="0"/>
              <a:t>6</a:t>
            </a:r>
          </a:p>
          <a:p>
            <a:pPr lvl="6"/>
            <a:r>
              <a:rPr lang="en-US" noProof="0"/>
              <a:t>7</a:t>
            </a:r>
          </a:p>
          <a:p>
            <a:pPr lvl="7"/>
            <a:r>
              <a:rPr lang="en-US" noProof="0"/>
              <a:t>8</a:t>
            </a:r>
          </a:p>
          <a:p>
            <a:pPr lvl="8"/>
            <a:r>
              <a:rPr lang="en-US" noProof="0"/>
              <a:t>9</a:t>
            </a:r>
            <a:endParaRPr lang="en-US"/>
          </a:p>
        </p:txBody>
      </p:sp>
      <p:sp>
        <p:nvSpPr>
          <p:cNvPr id="8" name="Date Placeholder 7">
            <a:extLst>
              <a:ext uri="{FF2B5EF4-FFF2-40B4-BE49-F238E27FC236}">
                <a16:creationId xmlns:a16="http://schemas.microsoft.com/office/drawing/2014/main" id="{CB012D5B-9B1E-418C-B340-656657E49935}"/>
              </a:ext>
            </a:extLst>
          </p:cNvPr>
          <p:cNvSpPr>
            <a:spLocks noGrp="1"/>
          </p:cNvSpPr>
          <p:nvPr>
            <p:ph type="dt" sz="half" idx="10"/>
          </p:nvPr>
        </p:nvSpPr>
        <p:spPr/>
        <p:txBody>
          <a:bodyPr/>
          <a:lstStyle/>
          <a:p>
            <a:fld id="{AE742CE8-B446-47C0-9D5F-5EF58E07948E}" type="datetime1">
              <a:rPr lang="en-US" smtClean="0"/>
              <a:t>3/20/2023</a:t>
            </a:fld>
            <a:endParaRPr lang="en-US"/>
          </a:p>
        </p:txBody>
      </p:sp>
      <p:sp>
        <p:nvSpPr>
          <p:cNvPr id="9" name="Footer Placeholder 8">
            <a:extLst>
              <a:ext uri="{FF2B5EF4-FFF2-40B4-BE49-F238E27FC236}">
                <a16:creationId xmlns:a16="http://schemas.microsoft.com/office/drawing/2014/main" id="{5F5B1665-CF89-4C65-9299-ED31AFA4D7A3}"/>
              </a:ext>
            </a:extLst>
          </p:cNvPr>
          <p:cNvSpPr>
            <a:spLocks noGrp="1"/>
          </p:cNvSpPr>
          <p:nvPr>
            <p:ph type="ftr" sz="quarter" idx="11"/>
          </p:nvPr>
        </p:nvSpPr>
        <p:spPr/>
        <p:txBody>
          <a:bodyPr/>
          <a:lstStyle/>
          <a:p>
            <a:endParaRPr lang="en-US">
              <a:solidFill>
                <a:schemeClr val="bg1">
                  <a:lumMod val="50000"/>
                </a:schemeClr>
              </a:solidFill>
            </a:endParaRPr>
          </a:p>
        </p:txBody>
      </p:sp>
      <p:sp>
        <p:nvSpPr>
          <p:cNvPr id="10" name="Slide Number Placeholder 9">
            <a:extLst>
              <a:ext uri="{FF2B5EF4-FFF2-40B4-BE49-F238E27FC236}">
                <a16:creationId xmlns:a16="http://schemas.microsoft.com/office/drawing/2014/main" id="{8E7A5C13-4749-4A79-AFBE-43492B56A1EA}"/>
              </a:ext>
            </a:extLst>
          </p:cNvPr>
          <p:cNvSpPr>
            <a:spLocks noGrp="1"/>
          </p:cNvSpPr>
          <p:nvPr>
            <p:ph type="sldNum" sz="quarter" idx="12"/>
          </p:nvPr>
        </p:nvSpPr>
        <p:spPr/>
        <p:txBody>
          <a:bodyPr/>
          <a:lstStyle/>
          <a:p>
            <a:fld id="{23AA811B-2EBD-4900-905E-5BE206449611}" type="slidenum">
              <a:rPr lang="en-US" smtClean="0"/>
              <a:pPr/>
              <a:t>‹#›</a:t>
            </a:fld>
            <a:endParaRPr lang="en-US"/>
          </a:p>
        </p:txBody>
      </p:sp>
    </p:spTree>
    <p:extLst>
      <p:ext uri="{BB962C8B-B14F-4D97-AF65-F5344CB8AC3E}">
        <p14:creationId xmlns:p14="http://schemas.microsoft.com/office/powerpoint/2010/main" val="1370926861"/>
      </p:ext>
    </p:extLst>
  </p:cSld>
  <p:clrMapOvr>
    <a:masterClrMapping/>
  </p:clrMapOvr>
  <p:extLst>
    <p:ext uri="{DCECCB84-F9BA-43D5-87BE-67443E8EF086}">
      <p15:sldGuideLst xmlns:p15="http://schemas.microsoft.com/office/powerpoint/2012/main">
        <p15:guide id="1" pos="3789" userDrawn="1">
          <p15:clr>
            <a:srgbClr val="FBAE40"/>
          </p15:clr>
        </p15:guide>
        <p15:guide id="2" pos="425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12" name="Footer Placeholder 8" hidden="1">
            <a:extLst>
              <a:ext uri="{FF2B5EF4-FFF2-40B4-BE49-F238E27FC236}">
                <a16:creationId xmlns:a16="http://schemas.microsoft.com/office/drawing/2014/main" id="{169EC4C3-2B13-4B6E-9312-3D2DEBC5EA97}"/>
              </a:ext>
            </a:extLst>
          </p:cNvPr>
          <p:cNvSpPr>
            <a:spLocks noGrp="1"/>
          </p:cNvSpPr>
          <p:nvPr>
            <p:ph type="ftr" sz="quarter" idx="16"/>
          </p:nvPr>
        </p:nvSpPr>
        <p:spPr>
          <a:xfrm>
            <a:off x="0" y="6858000"/>
            <a:ext cx="0" cy="0"/>
          </a:xfrm>
        </p:spPr>
        <p:txBody>
          <a:bodyPr/>
          <a:lstStyle>
            <a:lvl1pPr>
              <a:defRPr sz="100">
                <a:noFill/>
              </a:defRPr>
            </a:lvl1pPr>
          </a:lstStyle>
          <a:p>
            <a:endParaRPr lang="en-US"/>
          </a:p>
        </p:txBody>
      </p:sp>
      <p:sp>
        <p:nvSpPr>
          <p:cNvPr id="13" name="Slide Number Placeholder 10" hidden="1">
            <a:extLst>
              <a:ext uri="{FF2B5EF4-FFF2-40B4-BE49-F238E27FC236}">
                <a16:creationId xmlns:a16="http://schemas.microsoft.com/office/drawing/2014/main" id="{06121208-CD7C-46B0-BB30-826C94CF699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a:p>
        </p:txBody>
      </p:sp>
      <p:sp>
        <p:nvSpPr>
          <p:cNvPr id="14" name="Date Placeholder 6" hidden="1">
            <a:extLst>
              <a:ext uri="{FF2B5EF4-FFF2-40B4-BE49-F238E27FC236}">
                <a16:creationId xmlns:a16="http://schemas.microsoft.com/office/drawing/2014/main" id="{28399C07-1591-4A5A-B960-2B8B02471E56}"/>
              </a:ext>
            </a:extLst>
          </p:cNvPr>
          <p:cNvSpPr>
            <a:spLocks noGrp="1"/>
          </p:cNvSpPr>
          <p:nvPr>
            <p:ph type="dt" sz="half" idx="15"/>
          </p:nvPr>
        </p:nvSpPr>
        <p:spPr>
          <a:xfrm>
            <a:off x="0" y="6858000"/>
            <a:ext cx="0" cy="0"/>
          </a:xfrm>
        </p:spPr>
        <p:txBody>
          <a:bodyPr/>
          <a:lstStyle>
            <a:lvl1pPr>
              <a:defRPr sz="100">
                <a:noFill/>
              </a:defRPr>
            </a:lvl1pPr>
          </a:lstStyle>
          <a:p>
            <a:fld id="{5B81C194-7206-4F72-8A77-9947114C7713}" type="datetime1">
              <a:rPr lang="en-US" smtClean="0"/>
              <a:t>3/20/2023</a:t>
            </a:fld>
            <a:endParaRPr lang="en-US"/>
          </a:p>
        </p:txBody>
      </p:sp>
      <p:sp>
        <p:nvSpPr>
          <p:cNvPr id="11" name="Background">
            <a:extLst>
              <a:ext uri="{FF2B5EF4-FFF2-40B4-BE49-F238E27FC236}">
                <a16:creationId xmlns:a16="http://schemas.microsoft.com/office/drawing/2014/main" id="{3DFC4F32-3484-4495-9D6E-B53455E1D7A3}"/>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sp>
        <p:nvSpPr>
          <p:cNvPr id="7" name="Picture Placeholder 6"/>
          <p:cNvSpPr>
            <a:spLocks noGrp="1"/>
          </p:cNvSpPr>
          <p:nvPr>
            <p:ph type="pic" sz="quarter" idx="13" hasCustomPrompt="1"/>
          </p:nvPr>
        </p:nvSpPr>
        <p:spPr>
          <a:xfrm>
            <a:off x="0" y="0"/>
            <a:ext cx="12193200" cy="6861600"/>
          </a:xfrm>
        </p:spPr>
        <p:txBody>
          <a:bodyPr lIns="72000" tIns="72000" rIns="72000" anchor="t" anchorCtr="0"/>
          <a:lstStyle>
            <a:lvl1pPr marL="0" indent="0" algn="l">
              <a:buNone/>
              <a:defRPr sz="1600"/>
            </a:lvl1pPr>
          </a:lstStyle>
          <a:p>
            <a:r>
              <a:rPr lang="en-US" noProof="0"/>
              <a:t>Click on frame and insert picture from Templafy or use icon to insert from device.</a:t>
            </a:r>
          </a:p>
        </p:txBody>
      </p:sp>
      <p:sp>
        <p:nvSpPr>
          <p:cNvPr id="2" name="Title 1"/>
          <p:cNvSpPr>
            <a:spLocks noGrp="1"/>
          </p:cNvSpPr>
          <p:nvPr>
            <p:ph type="title" hasCustomPrompt="1"/>
          </p:nvPr>
        </p:nvSpPr>
        <p:spPr/>
        <p:txBody>
          <a:bodyPr/>
          <a:lstStyle/>
          <a:p>
            <a:r>
              <a:rPr lang="en-US" noProof="0"/>
              <a:t>Click to add title</a:t>
            </a:r>
          </a:p>
        </p:txBody>
      </p:sp>
    </p:spTree>
    <p:extLst>
      <p:ext uri="{BB962C8B-B14F-4D97-AF65-F5344CB8AC3E}">
        <p14:creationId xmlns:p14="http://schemas.microsoft.com/office/powerpoint/2010/main" val="1473848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add title</a:t>
            </a:r>
            <a:endParaRPr lang="en-US"/>
          </a:p>
        </p:txBody>
      </p:sp>
      <p:sp>
        <p:nvSpPr>
          <p:cNvPr id="3" name="Date Placeholder 2">
            <a:extLst>
              <a:ext uri="{FF2B5EF4-FFF2-40B4-BE49-F238E27FC236}">
                <a16:creationId xmlns:a16="http://schemas.microsoft.com/office/drawing/2014/main" id="{2BA5755D-1BE9-42A9-929E-A63DEEC5B2EE}"/>
              </a:ext>
            </a:extLst>
          </p:cNvPr>
          <p:cNvSpPr>
            <a:spLocks noGrp="1"/>
          </p:cNvSpPr>
          <p:nvPr>
            <p:ph type="dt" sz="half" idx="10"/>
          </p:nvPr>
        </p:nvSpPr>
        <p:spPr/>
        <p:txBody>
          <a:bodyPr/>
          <a:lstStyle/>
          <a:p>
            <a:fld id="{8EC5AC24-8463-4EC1-AC3E-DEA9C58A57F9}" type="datetime1">
              <a:rPr lang="en-US" smtClean="0"/>
              <a:t>3/20/2023</a:t>
            </a:fld>
            <a:endParaRPr lang="en-US"/>
          </a:p>
        </p:txBody>
      </p:sp>
      <p:sp>
        <p:nvSpPr>
          <p:cNvPr id="4" name="Footer Placeholder 3">
            <a:extLst>
              <a:ext uri="{FF2B5EF4-FFF2-40B4-BE49-F238E27FC236}">
                <a16:creationId xmlns:a16="http://schemas.microsoft.com/office/drawing/2014/main" id="{1102A880-3CF6-4E67-B5D8-E059AC34836D}"/>
              </a:ext>
            </a:extLst>
          </p:cNvPr>
          <p:cNvSpPr>
            <a:spLocks noGrp="1"/>
          </p:cNvSpPr>
          <p:nvPr>
            <p:ph type="ftr" sz="quarter" idx="11"/>
          </p:nvPr>
        </p:nvSpPr>
        <p:spPr/>
        <p:txBody>
          <a:bodyPr/>
          <a:lstStyle/>
          <a:p>
            <a:endParaRPr lang="en-US">
              <a:solidFill>
                <a:schemeClr val="bg1">
                  <a:lumMod val="50000"/>
                </a:schemeClr>
              </a:solidFill>
            </a:endParaRPr>
          </a:p>
        </p:txBody>
      </p:sp>
      <p:sp>
        <p:nvSpPr>
          <p:cNvPr id="5" name="Slide Number Placeholder 4">
            <a:extLst>
              <a:ext uri="{FF2B5EF4-FFF2-40B4-BE49-F238E27FC236}">
                <a16:creationId xmlns:a16="http://schemas.microsoft.com/office/drawing/2014/main" id="{0321F475-DC90-4C02-9CBD-60E13987B549}"/>
              </a:ext>
            </a:extLst>
          </p:cNvPr>
          <p:cNvSpPr>
            <a:spLocks noGrp="1"/>
          </p:cNvSpPr>
          <p:nvPr>
            <p:ph type="sldNum" sz="quarter" idx="12"/>
          </p:nvPr>
        </p:nvSpPr>
        <p:spPr/>
        <p:txBody>
          <a:bodyPr/>
          <a:lstStyle/>
          <a:p>
            <a:fld id="{23AA811B-2EBD-4900-905E-5BE206449611}" type="slidenum">
              <a:rPr lang="en-US" smtClean="0"/>
              <a:pPr/>
              <a:t>‹#›</a:t>
            </a:fld>
            <a:endParaRPr lang="en-US"/>
          </a:p>
        </p:txBody>
      </p:sp>
    </p:spTree>
    <p:extLst>
      <p:ext uri="{BB962C8B-B14F-4D97-AF65-F5344CB8AC3E}">
        <p14:creationId xmlns:p14="http://schemas.microsoft.com/office/powerpoint/2010/main" val="3450888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78DBC4-5AB4-4F00-952D-E8E5FAAC04E0}"/>
              </a:ext>
            </a:extLst>
          </p:cNvPr>
          <p:cNvSpPr>
            <a:spLocks noGrp="1"/>
          </p:cNvSpPr>
          <p:nvPr>
            <p:ph type="dt" sz="half" idx="10"/>
          </p:nvPr>
        </p:nvSpPr>
        <p:spPr/>
        <p:txBody>
          <a:bodyPr/>
          <a:lstStyle/>
          <a:p>
            <a:fld id="{830FF4AD-8FB8-4539-9DBC-65BB10FE7627}" type="datetime1">
              <a:rPr lang="en-US" smtClean="0"/>
              <a:t>3/20/2023</a:t>
            </a:fld>
            <a:endParaRPr lang="en-US"/>
          </a:p>
        </p:txBody>
      </p:sp>
      <p:sp>
        <p:nvSpPr>
          <p:cNvPr id="3" name="Footer Placeholder 2">
            <a:extLst>
              <a:ext uri="{FF2B5EF4-FFF2-40B4-BE49-F238E27FC236}">
                <a16:creationId xmlns:a16="http://schemas.microsoft.com/office/drawing/2014/main" id="{52C91983-00E8-424B-B389-7DE321CA61A8}"/>
              </a:ext>
            </a:extLst>
          </p:cNvPr>
          <p:cNvSpPr>
            <a:spLocks noGrp="1"/>
          </p:cNvSpPr>
          <p:nvPr>
            <p:ph type="ftr" sz="quarter" idx="11"/>
          </p:nvPr>
        </p:nvSpPr>
        <p:spPr/>
        <p:txBody>
          <a:bodyPr/>
          <a:lstStyle/>
          <a:p>
            <a:endParaRPr lang="en-US">
              <a:solidFill>
                <a:schemeClr val="bg1">
                  <a:lumMod val="50000"/>
                </a:schemeClr>
              </a:solidFill>
            </a:endParaRPr>
          </a:p>
        </p:txBody>
      </p:sp>
      <p:sp>
        <p:nvSpPr>
          <p:cNvPr id="4" name="Slide Number Placeholder 3">
            <a:extLst>
              <a:ext uri="{FF2B5EF4-FFF2-40B4-BE49-F238E27FC236}">
                <a16:creationId xmlns:a16="http://schemas.microsoft.com/office/drawing/2014/main" id="{652AB89F-D8E8-44C4-B0A4-3354FEBB8C82}"/>
              </a:ext>
            </a:extLst>
          </p:cNvPr>
          <p:cNvSpPr>
            <a:spLocks noGrp="1"/>
          </p:cNvSpPr>
          <p:nvPr>
            <p:ph type="sldNum" sz="quarter" idx="12"/>
          </p:nvPr>
        </p:nvSpPr>
        <p:spPr/>
        <p:txBody>
          <a:bodyPr/>
          <a:lstStyle/>
          <a:p>
            <a:fld id="{23AA811B-2EBD-4900-905E-5BE206449611}" type="slidenum">
              <a:rPr lang="en-US" smtClean="0"/>
              <a:pPr/>
              <a:t>‹#›</a:t>
            </a:fld>
            <a:endParaRPr lang="en-US"/>
          </a:p>
        </p:txBody>
      </p:sp>
    </p:spTree>
    <p:extLst>
      <p:ext uri="{BB962C8B-B14F-4D97-AF65-F5344CB8AC3E}">
        <p14:creationId xmlns:p14="http://schemas.microsoft.com/office/powerpoint/2010/main" val="2843948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614855" y="1392529"/>
            <a:ext cx="2517427"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venir Next LT Pro" charset="0"/>
              </a:defRPr>
            </a:lvl1pPr>
            <a:lvl2pPr marL="742950" indent="-285750" eaLnBrk="0" hangingPunct="0">
              <a:defRPr>
                <a:solidFill>
                  <a:schemeClr val="tx1"/>
                </a:solidFill>
                <a:latin typeface="Avenir Next LT Pro" charset="0"/>
              </a:defRPr>
            </a:lvl2pPr>
            <a:lvl3pPr marL="1143000" indent="-228600" eaLnBrk="0" hangingPunct="0">
              <a:defRPr>
                <a:solidFill>
                  <a:schemeClr val="tx1"/>
                </a:solidFill>
                <a:latin typeface="Avenir Next LT Pro" charset="0"/>
              </a:defRPr>
            </a:lvl3pPr>
            <a:lvl4pPr marL="1600200" indent="-228600" eaLnBrk="0" hangingPunct="0">
              <a:defRPr>
                <a:solidFill>
                  <a:schemeClr val="tx1"/>
                </a:solidFill>
                <a:latin typeface="Avenir Next LT Pro" charset="0"/>
              </a:defRPr>
            </a:lvl4pPr>
            <a:lvl5pPr marL="2057400" indent="-228600" eaLnBrk="0" hangingPunct="0">
              <a:defRPr>
                <a:solidFill>
                  <a:schemeClr val="tx1"/>
                </a:solidFill>
                <a:latin typeface="Avenir Next LT Pro" charset="0"/>
              </a:defRPr>
            </a:lvl5pPr>
            <a:lvl6pPr marL="2514600" indent="-228600" eaLnBrk="0" fontAlgn="base" hangingPunct="0">
              <a:spcBef>
                <a:spcPct val="0"/>
              </a:spcBef>
              <a:spcAft>
                <a:spcPct val="0"/>
              </a:spcAft>
              <a:defRPr>
                <a:solidFill>
                  <a:schemeClr val="tx1"/>
                </a:solidFill>
                <a:latin typeface="Avenir Next LT Pro" charset="0"/>
              </a:defRPr>
            </a:lvl6pPr>
            <a:lvl7pPr marL="2971800" indent="-228600" eaLnBrk="0" fontAlgn="base" hangingPunct="0">
              <a:spcBef>
                <a:spcPct val="0"/>
              </a:spcBef>
              <a:spcAft>
                <a:spcPct val="0"/>
              </a:spcAft>
              <a:defRPr>
                <a:solidFill>
                  <a:schemeClr val="tx1"/>
                </a:solidFill>
                <a:latin typeface="Avenir Next LT Pro" charset="0"/>
              </a:defRPr>
            </a:lvl7pPr>
            <a:lvl8pPr marL="3429000" indent="-228600" eaLnBrk="0" fontAlgn="base" hangingPunct="0">
              <a:spcBef>
                <a:spcPct val="0"/>
              </a:spcBef>
              <a:spcAft>
                <a:spcPct val="0"/>
              </a:spcAft>
              <a:defRPr>
                <a:solidFill>
                  <a:schemeClr val="tx1"/>
                </a:solidFill>
                <a:latin typeface="Avenir Next LT Pro" charset="0"/>
              </a:defRPr>
            </a:lvl8pPr>
            <a:lvl9pPr marL="3886200" indent="-228600" eaLnBrk="0" fontAlgn="base" hangingPunct="0">
              <a:spcBef>
                <a:spcPct val="0"/>
              </a:spcBef>
              <a:spcAft>
                <a:spcPct val="0"/>
              </a:spcAft>
              <a:defRPr>
                <a:solidFill>
                  <a:schemeClr val="tx1"/>
                </a:solidFill>
                <a:latin typeface="Avenir Next LT Pro"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a:latin typeface="+mn-lt"/>
                <a:cs typeface="Avenir Next LT Pro" panose="020B0504020202020204" pitchFamily="34" charset="0"/>
              </a:rPr>
              <a:t>PICTURES</a:t>
            </a:r>
            <a:br>
              <a:rPr lang="en-US" sz="900">
                <a:latin typeface="+mn-lt"/>
                <a:cs typeface="Avenir Next LT Pro" panose="020B0504020202020204" pitchFamily="34" charset="0"/>
              </a:rPr>
            </a:br>
            <a:r>
              <a:rPr lang="en-US" sz="900" b="1" noProof="1">
                <a:solidFill>
                  <a:schemeClr val="tx1"/>
                </a:solidFill>
                <a:latin typeface="+mn-lt"/>
                <a:cs typeface="Avenir Next LT Pro" panose="020B0504020202020204" pitchFamily="34" charset="0"/>
              </a:rPr>
              <a:t>Insert corporate picture from Templafy</a:t>
            </a:r>
            <a:endParaRPr lang="en-US" altLang="da-DK" sz="900" b="0" noProof="1">
              <a:solidFill>
                <a:schemeClr val="tx1"/>
              </a:solidFill>
              <a:latin typeface="+mn-lt"/>
              <a:cs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noProof="1">
                <a:solidFill>
                  <a:schemeClr val="tx1"/>
                </a:solidFill>
                <a:latin typeface="+mn-lt"/>
                <a:cs typeface="Avenir Next LT Pro" panose="020B0504020202020204" pitchFamily="34" charset="0"/>
              </a:rPr>
              <a:t>1.</a:t>
            </a:r>
            <a:r>
              <a:rPr lang="en-US" altLang="da-DK" sz="900" b="0" noProof="1">
                <a:solidFill>
                  <a:schemeClr val="tx1"/>
                </a:solidFill>
                <a:latin typeface="+mn-lt"/>
                <a:cs typeface="Avenir Next LT Pro" panose="020B0504020202020204" pitchFamily="34" charset="0"/>
              </a:rPr>
              <a:t> Click the blue </a:t>
            </a:r>
            <a:r>
              <a:rPr lang="en-US" altLang="da-DK" sz="900" b="1" baseline="0" noProof="1">
                <a:solidFill>
                  <a:schemeClr val="tx1"/>
                </a:solidFill>
                <a:latin typeface="+mn-lt"/>
                <a:cs typeface="Avenir Next LT Pro" panose="020B0504020202020204" pitchFamily="34" charset="0"/>
              </a:rPr>
              <a:t>Templafy </a:t>
            </a:r>
            <a:r>
              <a:rPr lang="en-US" altLang="da-DK" sz="900" b="0" baseline="0" noProof="1">
                <a:solidFill>
                  <a:schemeClr val="tx1"/>
                </a:solidFill>
                <a:latin typeface="+mn-lt"/>
                <a:cs typeface="Avenir Next LT Pro" panose="020B050402020202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chemeClr val="tx1"/>
                </a:solidFill>
                <a:latin typeface="+mn-lt"/>
                <a:cs typeface="Avenir Next LT Pro" panose="020B0504020202020204" pitchFamily="34" charset="0"/>
              </a:rPr>
              <a:t>2. </a:t>
            </a:r>
            <a:r>
              <a:rPr lang="en-US" altLang="da-DK" sz="900" b="0" baseline="0" noProof="1">
                <a:solidFill>
                  <a:schemeClr val="tx1"/>
                </a:solidFill>
                <a:latin typeface="+mn-lt"/>
                <a:cs typeface="Avenir Next LT Pro" panose="020B0504020202020204" pitchFamily="34" charset="0"/>
              </a:rPr>
              <a:t>In the dropdown, click </a:t>
            </a:r>
            <a:r>
              <a:rPr lang="en-US" altLang="da-DK" sz="900" b="1" baseline="0" noProof="1">
                <a:solidFill>
                  <a:schemeClr val="tx1"/>
                </a:solidFill>
                <a:latin typeface="+mn-lt"/>
                <a:cs typeface="Avenir Next LT Pro" panose="020B0504020202020204" pitchFamily="34" charset="0"/>
              </a:rPr>
              <a:t>Images</a:t>
            </a:r>
            <a:r>
              <a:rPr lang="en-US" altLang="da-DK" sz="900" b="0" baseline="0" noProof="1">
                <a:solidFill>
                  <a:schemeClr val="tx1"/>
                </a:solidFill>
                <a:latin typeface="+mn-lt"/>
                <a:cs typeface="Avenir Next LT Pro" panose="020B0504020202020204" pitchFamily="34" charset="0"/>
              </a:rPr>
              <a:t>, or click the </a:t>
            </a:r>
            <a:r>
              <a:rPr lang="en-US" altLang="da-DK" sz="900" b="1" baseline="0" noProof="1">
                <a:solidFill>
                  <a:schemeClr val="tx1"/>
                </a:solidFill>
                <a:latin typeface="+mn-lt"/>
                <a:cs typeface="Avenir Next LT Pro" panose="020B0504020202020204" pitchFamily="34" charset="0"/>
              </a:rPr>
              <a:t>Images </a:t>
            </a:r>
            <a:r>
              <a:rPr lang="en-US" altLang="da-DK" sz="900" b="0" i="0" baseline="0" noProof="1">
                <a:solidFill>
                  <a:schemeClr val="tx1"/>
                </a:solidFill>
                <a:latin typeface="+mn-lt"/>
                <a:cs typeface="Avenir Next LT Pro" panose="020B0504020202020204" pitchFamily="34" charset="0"/>
              </a:rPr>
              <a:t>button</a:t>
            </a:r>
            <a:r>
              <a:rPr lang="en-US" altLang="da-DK" sz="900" b="0" baseline="0" noProof="1">
                <a:solidFill>
                  <a:schemeClr val="tx1"/>
                </a:solidFill>
                <a:latin typeface="+mn-lt"/>
                <a:cs typeface="Avenir Next LT Pro" panose="020B0504020202020204" pitchFamily="34" charset="0"/>
              </a:rPr>
              <a:t> in the Templafy pane on the right side of the screen</a:t>
            </a:r>
            <a:endParaRPr lang="en-US" altLang="da-DK" sz="900" noProof="1">
              <a:solidFill>
                <a:schemeClr val="tx1"/>
              </a:solidFill>
              <a:latin typeface="+mn-lt"/>
              <a:cs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ltLang="da-DK" sz="900" b="0" baseline="0" noProof="1">
              <a:solidFill>
                <a:schemeClr val="tx1"/>
              </a:solidFill>
              <a:latin typeface="+mn-lt"/>
              <a:cs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chemeClr val="tx1"/>
                </a:solidFill>
                <a:latin typeface="+mn-lt"/>
                <a:cs typeface="Avenir Next LT Pro" panose="020B0504020202020204" pitchFamily="34" charset="0"/>
              </a:rPr>
              <a:t>Insert picture</a:t>
            </a:r>
          </a:p>
          <a:p>
            <a:pPr eaLnBrk="1" hangingPunct="1">
              <a:spcAft>
                <a:spcPts val="600"/>
              </a:spcAft>
              <a:defRPr/>
            </a:pPr>
            <a:r>
              <a:rPr lang="en-US" altLang="da-DK" sz="900" b="0" noProof="1">
                <a:solidFill>
                  <a:schemeClr val="tx1"/>
                </a:solidFill>
                <a:latin typeface="+mn-lt"/>
                <a:cs typeface="Avenir Next LT Pro" panose="020B0504020202020204" pitchFamily="34" charset="0"/>
              </a:rPr>
              <a:t>On slides with pictureplaceholder, click on the icon and choose </a:t>
            </a:r>
            <a:r>
              <a:rPr lang="en-US" altLang="da-DK" sz="900" b="1" noProof="1">
                <a:solidFill>
                  <a:schemeClr val="tx1"/>
                </a:solidFill>
                <a:latin typeface="+mn-lt"/>
                <a:cs typeface="Avenir Next LT Pro" panose="020B0504020202020204" pitchFamily="34" charset="0"/>
              </a:rPr>
              <a:t>Insert</a:t>
            </a:r>
          </a:p>
          <a:p>
            <a:pPr eaLnBrk="1" hangingPunct="1">
              <a:spcBef>
                <a:spcPts val="1200"/>
              </a:spcBef>
              <a:spcAft>
                <a:spcPts val="600"/>
              </a:spcAft>
              <a:defRPr/>
            </a:pPr>
            <a:r>
              <a:rPr lang="en-US" sz="900" b="1" noProof="1">
                <a:solidFill>
                  <a:schemeClr val="tx1"/>
                </a:solidFill>
                <a:latin typeface="+mn-lt"/>
                <a:cs typeface="Avenir Next LT Pro" panose="020B0504020202020204" pitchFamily="34" charset="0"/>
              </a:rPr>
              <a:t>Crop picture</a:t>
            </a:r>
          </a:p>
          <a:p>
            <a:pPr eaLnBrk="1" hangingPunct="1">
              <a:spcAft>
                <a:spcPts val="600"/>
              </a:spcAft>
              <a:defRPr/>
            </a:pPr>
            <a:r>
              <a:rPr lang="en-US" altLang="da-DK" sz="900" b="1" noProof="1">
                <a:solidFill>
                  <a:schemeClr val="tx1"/>
                </a:solidFill>
                <a:latin typeface="+mn-lt"/>
                <a:cs typeface="Avenir Next LT Pro" panose="020B0504020202020204" pitchFamily="34" charset="0"/>
              </a:rPr>
              <a:t>1. </a:t>
            </a:r>
            <a:r>
              <a:rPr lang="en-US" altLang="da-DK" sz="900" b="0" noProof="1">
                <a:solidFill>
                  <a:schemeClr val="tx1"/>
                </a:solidFill>
                <a:latin typeface="+mn-lt"/>
                <a:cs typeface="Avenir Next LT Pro" panose="020B0504020202020204" pitchFamily="34" charset="0"/>
              </a:rPr>
              <a:t>Click </a:t>
            </a:r>
            <a:r>
              <a:rPr lang="en-US" altLang="da-DK" sz="900" b="1" noProof="1">
                <a:solidFill>
                  <a:schemeClr val="tx1"/>
                </a:solidFill>
                <a:latin typeface="+mn-lt"/>
                <a:cs typeface="Avenir Next LT Pro" panose="020B0504020202020204" pitchFamily="34" charset="0"/>
              </a:rPr>
              <a:t>Crop</a:t>
            </a:r>
            <a:r>
              <a:rPr lang="en-US" altLang="da-DK" sz="900" b="0" noProof="1">
                <a:solidFill>
                  <a:schemeClr val="tx1"/>
                </a:solidFill>
                <a:latin typeface="+mn-lt"/>
                <a:cs typeface="Avenir Next LT Pro" panose="020B0504020202020204" pitchFamily="34" charset="0"/>
              </a:rPr>
              <a:t> to change size or focus of the picture</a:t>
            </a:r>
          </a:p>
          <a:p>
            <a:pPr eaLnBrk="1" hangingPunct="1">
              <a:spcAft>
                <a:spcPts val="600"/>
              </a:spcAft>
              <a:defRPr/>
            </a:pPr>
            <a:r>
              <a:rPr lang="en-US" altLang="da-DK" sz="900" b="1" noProof="1">
                <a:solidFill>
                  <a:schemeClr val="tx1"/>
                </a:solidFill>
                <a:latin typeface="+mn-lt"/>
                <a:cs typeface="Avenir Next LT Pro" panose="020B0504020202020204" pitchFamily="34" charset="0"/>
              </a:rPr>
              <a:t>2. </a:t>
            </a:r>
            <a:r>
              <a:rPr lang="en-US" altLang="da-DK" sz="900" b="0" noProof="1">
                <a:solidFill>
                  <a:schemeClr val="tx1"/>
                </a:solidFill>
                <a:latin typeface="+mn-lt"/>
                <a:cs typeface="Avenir Next LT Pro" panose="020B0504020202020204" pitchFamily="34" charset="0"/>
              </a:rPr>
              <a:t>If you want to scale the picture, hold </a:t>
            </a:r>
            <a:r>
              <a:rPr lang="en-US" altLang="da-DK" sz="900" b="1" noProof="1">
                <a:solidFill>
                  <a:schemeClr val="tx1"/>
                </a:solidFill>
                <a:latin typeface="+mn-lt"/>
                <a:cs typeface="Avenir Next LT Pro" panose="020B0504020202020204" pitchFamily="34" charset="0"/>
              </a:rPr>
              <a:t>SHIFT</a:t>
            </a:r>
            <a:r>
              <a:rPr lang="en-US" altLang="da-DK" sz="900" b="0" noProof="1">
                <a:solidFill>
                  <a:schemeClr val="tx1"/>
                </a:solidFill>
                <a:latin typeface="+mn-lt"/>
                <a:cs typeface="Avenir Next LT Pro" panose="020B0504020202020204" pitchFamily="34" charset="0"/>
              </a:rPr>
              <a:t>-key down while dragging the corners of the picture</a:t>
            </a:r>
            <a:br>
              <a:rPr lang="en-US" altLang="da-DK" sz="900" b="0" noProof="1">
                <a:solidFill>
                  <a:schemeClr val="tx1"/>
                </a:solidFill>
                <a:latin typeface="+mn-lt"/>
                <a:cs typeface="Avenir Next LT Pro" panose="020B0504020202020204" pitchFamily="34" charset="0"/>
              </a:rPr>
            </a:br>
            <a:endParaRPr lang="en-US" altLang="da-DK" sz="900" b="0" noProof="1">
              <a:solidFill>
                <a:schemeClr val="tx1"/>
              </a:solidFill>
              <a:latin typeface="+mn-lt"/>
              <a:cs typeface="Avenir Next LT Pro" panose="020B0504020202020204" pitchFamily="34" charset="0"/>
            </a:endParaRPr>
          </a:p>
          <a:p>
            <a:pPr eaLnBrk="1" hangingPunct="1">
              <a:spcAft>
                <a:spcPts val="600"/>
              </a:spcAft>
              <a:defRPr/>
            </a:pPr>
            <a:r>
              <a:rPr lang="en-US" altLang="da-DK" sz="900" b="1" noProof="1">
                <a:solidFill>
                  <a:schemeClr val="tx1"/>
                </a:solidFill>
                <a:latin typeface="+mn-lt"/>
                <a:cs typeface="Avenir Next LT Pro" panose="020B0504020202020204" pitchFamily="34" charset="0"/>
              </a:rPr>
              <a:t>HINT: </a:t>
            </a:r>
            <a:r>
              <a:rPr lang="en-US" altLang="da-DK" sz="900" b="0" noProof="1">
                <a:solidFill>
                  <a:schemeClr val="tx1"/>
                </a:solidFill>
                <a:latin typeface="+mn-lt"/>
                <a:cs typeface="Avenir Next LT Pro" panose="020B0504020202020204" pitchFamily="34" charset="0"/>
              </a:rPr>
              <a:t>If you delete the picture and insert a new one, the picture may lie in front of the text or graphic. If this happens, select the picture, right-click and choose </a:t>
            </a:r>
            <a:r>
              <a:rPr lang="en-US" altLang="da-DK" sz="900" b="1" noProof="1">
                <a:solidFill>
                  <a:schemeClr val="tx1"/>
                </a:solidFill>
                <a:latin typeface="+mn-lt"/>
                <a:cs typeface="Avenir Next LT Pro" panose="020B050402020202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a:latin typeface="+mn-lt"/>
                <a:cs typeface="Avenir Next LT Pro" panose="020B0504020202020204" pitchFamily="34" charset="0"/>
              </a:rPr>
              <a:t>GUIDES</a:t>
            </a:r>
            <a:endParaRPr lang="en-US" sz="1600" b="1" noProof="1">
              <a:solidFill>
                <a:schemeClr val="tx1"/>
              </a:solidFill>
              <a:latin typeface="+mn-lt"/>
              <a:cs typeface="Avenir Next LT Pro" panose="020B0504020202020204" pitchFamily="34" charset="0"/>
            </a:endParaRPr>
          </a:p>
          <a:p>
            <a:pPr eaLnBrk="1" hangingPunct="1">
              <a:spcAft>
                <a:spcPts val="600"/>
              </a:spcAft>
              <a:defRPr/>
            </a:pPr>
            <a:r>
              <a:rPr lang="en-US" altLang="da-DK" sz="900" b="0" noProof="1">
                <a:solidFill>
                  <a:schemeClr val="tx1"/>
                </a:solidFill>
                <a:latin typeface="+mn-lt"/>
                <a:cs typeface="Avenir Next LT Pro" panose="020B0504020202020204" pitchFamily="34" charset="0"/>
              </a:rPr>
              <a:t>Click the </a:t>
            </a:r>
            <a:r>
              <a:rPr lang="en-US" altLang="da-DK" sz="900" b="1" noProof="1">
                <a:solidFill>
                  <a:schemeClr val="tx1"/>
                </a:solidFill>
                <a:latin typeface="+mn-lt"/>
                <a:cs typeface="Avenir Next LT Pro" panose="020B0504020202020204" pitchFamily="34" charset="0"/>
              </a:rPr>
              <a:t>View</a:t>
            </a:r>
            <a:r>
              <a:rPr lang="en-US" altLang="da-DK" sz="900" b="0" noProof="1">
                <a:solidFill>
                  <a:schemeClr val="tx1"/>
                </a:solidFill>
                <a:latin typeface="+mn-lt"/>
                <a:cs typeface="Avenir Next LT Pro" panose="020B0504020202020204" pitchFamily="34" charset="0"/>
              </a:rPr>
              <a:t> tab and set tick mark next to </a:t>
            </a:r>
            <a:r>
              <a:rPr lang="en-US" altLang="da-DK" sz="900" b="1" noProof="1">
                <a:solidFill>
                  <a:schemeClr val="tx1"/>
                </a:solidFill>
                <a:latin typeface="+mn-lt"/>
                <a:cs typeface="Avenir Next LT Pro" panose="020B0504020202020204" pitchFamily="34" charset="0"/>
              </a:rPr>
              <a:t>Guides</a:t>
            </a:r>
            <a:endParaRPr lang="en-US" altLang="da-DK" sz="900" b="0" noProof="1">
              <a:solidFill>
                <a:schemeClr val="tx1"/>
              </a:solidFill>
              <a:latin typeface="+mn-lt"/>
              <a:cs typeface="Avenir Next LT Pro" panose="020B0504020202020204" pitchFamily="34" charset="0"/>
            </a:endParaRPr>
          </a:p>
          <a:p>
            <a:pPr eaLnBrk="1" hangingPunct="1">
              <a:spcAft>
                <a:spcPts val="600"/>
              </a:spcAft>
              <a:defRPr/>
            </a:pPr>
            <a:r>
              <a:rPr lang="en-US" altLang="da-DK" sz="900" b="1" noProof="1">
                <a:solidFill>
                  <a:schemeClr val="tx1"/>
                </a:solidFill>
                <a:latin typeface="+mn-lt"/>
                <a:cs typeface="Avenir Next LT Pro" panose="020B0504020202020204" pitchFamily="34" charset="0"/>
              </a:rPr>
              <a:t>HINT: Alt + F9 </a:t>
            </a:r>
            <a:r>
              <a:rPr lang="en-US" altLang="da-DK" sz="900" b="0" noProof="1">
                <a:solidFill>
                  <a:schemeClr val="tx1"/>
                </a:solidFill>
                <a:latin typeface="+mn-lt"/>
                <a:cs typeface="Avenir Next LT Pro" panose="020B0504020202020204" pitchFamily="34" charset="0"/>
              </a:rPr>
              <a:t>for quick view of guides</a:t>
            </a:r>
            <a:br>
              <a:rPr lang="en-US" altLang="da-DK" sz="900" b="0" noProof="1">
                <a:solidFill>
                  <a:schemeClr val="tx1"/>
                </a:solidFill>
                <a:latin typeface="+mn-lt"/>
                <a:cs typeface="Avenir Next LT Pro" panose="020B0504020202020204" pitchFamily="34" charset="0"/>
              </a:rPr>
            </a:br>
            <a:r>
              <a:rPr lang="en-US" altLang="da-DK" sz="900" b="1" noProof="1">
                <a:solidFill>
                  <a:schemeClr val="tx1"/>
                </a:solidFill>
                <a:latin typeface="+mn-lt"/>
                <a:cs typeface="Avenir Next LT Pro" panose="020B0504020202020204" pitchFamily="34" charset="0"/>
              </a:rPr>
              <a:t>Mac: </a:t>
            </a:r>
            <a:r>
              <a:rPr lang="en-US" sz="900" b="0" i="0">
                <a:solidFill>
                  <a:srgbClr val="333333"/>
                </a:solidFill>
                <a:effectLst/>
                <a:latin typeface="Avenir Next LT Pro"/>
              </a:rPr>
              <a:t>⌘ </a:t>
            </a:r>
            <a:r>
              <a:rPr lang="en-US" altLang="da-DK" sz="900" b="0" noProof="1">
                <a:solidFill>
                  <a:schemeClr val="tx1"/>
                </a:solidFill>
                <a:latin typeface="+mn-lt"/>
                <a:cs typeface="Avenir Next LT Pro" panose="020B050402020202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344303" y="1641426"/>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3"/>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4"/>
          <a:stretch>
            <a:fillRect/>
          </a:stretch>
        </p:blipFill>
        <p:spPr>
          <a:xfrm>
            <a:off x="7386065" y="3653024"/>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452800" y="1392529"/>
            <a:ext cx="2510573"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venir Next LT Pro" charset="0"/>
              </a:defRPr>
            </a:lvl1pPr>
            <a:lvl2pPr marL="742950" indent="-285750" eaLnBrk="0" hangingPunct="0">
              <a:defRPr>
                <a:solidFill>
                  <a:schemeClr val="tx1"/>
                </a:solidFill>
                <a:latin typeface="Avenir Next LT Pro" charset="0"/>
              </a:defRPr>
            </a:lvl2pPr>
            <a:lvl3pPr marL="1143000" indent="-228600" eaLnBrk="0" hangingPunct="0">
              <a:defRPr>
                <a:solidFill>
                  <a:schemeClr val="tx1"/>
                </a:solidFill>
                <a:latin typeface="Avenir Next LT Pro" charset="0"/>
              </a:defRPr>
            </a:lvl3pPr>
            <a:lvl4pPr marL="1600200" indent="-228600" eaLnBrk="0" hangingPunct="0">
              <a:defRPr>
                <a:solidFill>
                  <a:schemeClr val="tx1"/>
                </a:solidFill>
                <a:latin typeface="Avenir Next LT Pro" charset="0"/>
              </a:defRPr>
            </a:lvl4pPr>
            <a:lvl5pPr marL="2057400" indent="-228600" eaLnBrk="0" hangingPunct="0">
              <a:defRPr>
                <a:solidFill>
                  <a:schemeClr val="tx1"/>
                </a:solidFill>
                <a:latin typeface="Avenir Next LT Pro" charset="0"/>
              </a:defRPr>
            </a:lvl5pPr>
            <a:lvl6pPr marL="2514600" indent="-228600" eaLnBrk="0" fontAlgn="base" hangingPunct="0">
              <a:spcBef>
                <a:spcPct val="0"/>
              </a:spcBef>
              <a:spcAft>
                <a:spcPct val="0"/>
              </a:spcAft>
              <a:defRPr>
                <a:solidFill>
                  <a:schemeClr val="tx1"/>
                </a:solidFill>
                <a:latin typeface="Avenir Next LT Pro" charset="0"/>
              </a:defRPr>
            </a:lvl6pPr>
            <a:lvl7pPr marL="2971800" indent="-228600" eaLnBrk="0" fontAlgn="base" hangingPunct="0">
              <a:spcBef>
                <a:spcPct val="0"/>
              </a:spcBef>
              <a:spcAft>
                <a:spcPct val="0"/>
              </a:spcAft>
              <a:defRPr>
                <a:solidFill>
                  <a:schemeClr val="tx1"/>
                </a:solidFill>
                <a:latin typeface="Avenir Next LT Pro" charset="0"/>
              </a:defRPr>
            </a:lvl7pPr>
            <a:lvl8pPr marL="3429000" indent="-228600" eaLnBrk="0" fontAlgn="base" hangingPunct="0">
              <a:spcBef>
                <a:spcPct val="0"/>
              </a:spcBef>
              <a:spcAft>
                <a:spcPct val="0"/>
              </a:spcAft>
              <a:defRPr>
                <a:solidFill>
                  <a:schemeClr val="tx1"/>
                </a:solidFill>
                <a:latin typeface="Avenir Next LT Pro" charset="0"/>
              </a:defRPr>
            </a:lvl8pPr>
            <a:lvl9pPr marL="3886200" indent="-228600" eaLnBrk="0" fontAlgn="base" hangingPunct="0">
              <a:spcBef>
                <a:spcPct val="0"/>
              </a:spcBef>
              <a:spcAft>
                <a:spcPct val="0"/>
              </a:spcAft>
              <a:defRPr>
                <a:solidFill>
                  <a:schemeClr val="tx1"/>
                </a:solidFill>
                <a:latin typeface="Avenir Next LT Pro"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a:latin typeface="+mn-lt"/>
                <a:cs typeface="Avenir Next LT Pro" panose="020B0504020202020204" pitchFamily="34" charset="0"/>
              </a:rPr>
              <a:t>HEADER &amp; FOOTER</a:t>
            </a:r>
          </a:p>
          <a:p>
            <a:pPr eaLnBrk="1" hangingPunct="1">
              <a:spcAft>
                <a:spcPts val="600"/>
              </a:spcAft>
              <a:defRPr/>
            </a:pPr>
            <a:r>
              <a:rPr lang="en-US" altLang="da-DK" sz="900" b="0" noProof="1">
                <a:solidFill>
                  <a:schemeClr val="tx1"/>
                </a:solidFill>
                <a:latin typeface="+mn-lt"/>
                <a:cs typeface="Avenir Next LT Pro" panose="020B0504020202020204" pitchFamily="34" charset="0"/>
              </a:rPr>
              <a:t>Do this at the very end to apply the changes on all slides</a:t>
            </a:r>
          </a:p>
          <a:p>
            <a:pPr eaLnBrk="1" hangingPunct="1">
              <a:spcAft>
                <a:spcPts val="600"/>
              </a:spcAft>
              <a:defRPr/>
            </a:pPr>
            <a:r>
              <a:rPr lang="en-US" altLang="da-DK" sz="900" b="0" noProof="1">
                <a:solidFill>
                  <a:schemeClr val="tx1"/>
                </a:solidFill>
                <a:latin typeface="+mn-lt"/>
                <a:cs typeface="Avenir Next LT Pro" panose="020B0504020202020204" pitchFamily="34" charset="0"/>
              </a:rPr>
              <a:t>Click on </a:t>
            </a:r>
            <a:r>
              <a:rPr lang="en-US" altLang="da-DK" sz="900" b="1" noProof="1">
                <a:solidFill>
                  <a:schemeClr val="tx1"/>
                </a:solidFill>
                <a:latin typeface="+mn-lt"/>
                <a:cs typeface="Avenir Next LT Pro" panose="020B0504020202020204" pitchFamily="34" charset="0"/>
              </a:rPr>
              <a:t>Header and Footer </a:t>
            </a:r>
            <a:r>
              <a:rPr lang="en-US" altLang="da-DK" sz="900" b="0" noProof="1">
                <a:solidFill>
                  <a:schemeClr val="tx1"/>
                </a:solidFill>
                <a:latin typeface="+mn-lt"/>
                <a:cs typeface="Avenir Next LT Pro" panose="020B0504020202020204" pitchFamily="34" charset="0"/>
              </a:rPr>
              <a:t>in the </a:t>
            </a:r>
            <a:r>
              <a:rPr lang="en-US" altLang="da-DK" sz="900" b="1" noProof="1">
                <a:solidFill>
                  <a:schemeClr val="tx1"/>
                </a:solidFill>
                <a:latin typeface="+mn-lt"/>
                <a:cs typeface="Avenir Next LT Pro" panose="020B0504020202020204" pitchFamily="34" charset="0"/>
              </a:rPr>
              <a:t>Insert</a:t>
            </a:r>
            <a:r>
              <a:rPr lang="en-US" altLang="da-DK" sz="900" b="0" noProof="1">
                <a:solidFill>
                  <a:schemeClr val="tx1"/>
                </a:solidFill>
                <a:latin typeface="+mn-lt"/>
                <a:cs typeface="Avenir Next LT Pro" panose="020B0504020202020204" pitchFamily="34" charset="0"/>
              </a:rPr>
              <a:t> tab (write the desired text, click date or page number from or to)</a:t>
            </a:r>
          </a:p>
          <a:p>
            <a:pPr eaLnBrk="1" hangingPunct="1">
              <a:spcAft>
                <a:spcPts val="600"/>
              </a:spcAft>
              <a:defRPr/>
            </a:pPr>
            <a:r>
              <a:rPr lang="en-US" altLang="da-DK" sz="900" b="0" noProof="1">
                <a:solidFill>
                  <a:schemeClr val="tx1"/>
                </a:solidFill>
                <a:latin typeface="+mn-lt"/>
                <a:cs typeface="Avenir Next LT Pro" panose="020B0504020202020204" pitchFamily="34" charset="0"/>
              </a:rPr>
              <a:t>Click </a:t>
            </a:r>
            <a:r>
              <a:rPr lang="en-US" altLang="da-DK" sz="900" b="1" noProof="1">
                <a:solidFill>
                  <a:schemeClr val="tx1"/>
                </a:solidFill>
                <a:latin typeface="+mn-lt"/>
                <a:cs typeface="Avenir Next LT Pro" panose="020B0504020202020204" pitchFamily="34" charset="0"/>
              </a:rPr>
              <a:t>Apply to All </a:t>
            </a:r>
            <a:r>
              <a:rPr lang="en-US" altLang="da-DK" sz="900" b="0" noProof="1">
                <a:solidFill>
                  <a:schemeClr val="tx1"/>
                </a:solidFill>
                <a:latin typeface="+mn-lt"/>
                <a:cs typeface="Avenir Next LT Pro" panose="020B0504020202020204" pitchFamily="34" charset="0"/>
              </a:rPr>
              <a:t>or </a:t>
            </a:r>
            <a:r>
              <a:rPr lang="en-US" altLang="da-DK" sz="900" b="1" noProof="1">
                <a:solidFill>
                  <a:schemeClr val="tx1"/>
                </a:solidFill>
                <a:latin typeface="+mn-lt"/>
                <a:cs typeface="Avenir Next LT Pro" panose="020B0504020202020204" pitchFamily="34" charset="0"/>
              </a:rPr>
              <a:t>Apply</a:t>
            </a:r>
            <a:r>
              <a:rPr lang="en-US" altLang="da-DK" sz="900" b="0" noProof="1">
                <a:solidFill>
                  <a:schemeClr val="tx1"/>
                </a:solidFill>
                <a:latin typeface="+mn-lt"/>
                <a:cs typeface="Avenir Next LT Pro" panose="020B0504020202020204" pitchFamily="34" charset="0"/>
              </a:rPr>
              <a:t> if only used on one slide</a:t>
            </a:r>
          </a:p>
          <a:p>
            <a:pPr eaLnBrk="1" hangingPunct="1">
              <a:spcAft>
                <a:spcPts val="600"/>
              </a:spcAft>
              <a:defRPr/>
            </a:pPr>
            <a:endParaRPr lang="en-US" altLang="da-DK" sz="900" b="0" noProof="1">
              <a:solidFill>
                <a:schemeClr val="tx1"/>
              </a:solidFill>
              <a:latin typeface="+mn-lt"/>
              <a:cs typeface="Avenir Next LT Pro" panose="020B0504020202020204" pitchFamily="34" charset="0"/>
            </a:endParaRPr>
          </a:p>
          <a:p>
            <a:pPr eaLnBrk="1" hangingPunct="1">
              <a:spcAft>
                <a:spcPts val="600"/>
              </a:spcAft>
              <a:defRPr/>
            </a:pPr>
            <a:r>
              <a:rPr lang="en-US" altLang="da-DK" sz="1600" b="0" noProof="1">
                <a:solidFill>
                  <a:schemeClr val="tx1"/>
                </a:solidFill>
                <a:latin typeface="+mn-lt"/>
                <a:cs typeface="Avenir Next LT Pro" panose="020B0504020202020204" pitchFamily="34" charset="0"/>
              </a:rPr>
              <a:t>COPY/PASTE CONTENT</a:t>
            </a:r>
          </a:p>
          <a:p>
            <a:pPr eaLnBrk="1" hangingPunct="1">
              <a:spcAft>
                <a:spcPts val="600"/>
              </a:spcAft>
              <a:defRPr/>
            </a:pPr>
            <a:r>
              <a:rPr lang="en-US" altLang="da-DK" sz="900" b="0" noProof="1">
                <a:solidFill>
                  <a:schemeClr val="tx1"/>
                </a:solidFill>
                <a:latin typeface="+mn-lt"/>
                <a:cs typeface="Avenir Next LT Pro" panose="020B0504020202020204" pitchFamily="34" charset="0"/>
              </a:rPr>
              <a:t>When copying old content to your new presentation, 2 options are available:</a:t>
            </a:r>
          </a:p>
          <a:p>
            <a:pPr eaLnBrk="1" hangingPunct="1">
              <a:spcAft>
                <a:spcPts val="600"/>
              </a:spcAft>
              <a:defRPr/>
            </a:pPr>
            <a:r>
              <a:rPr lang="en-US" altLang="da-DK" sz="900" b="1" noProof="1">
                <a:solidFill>
                  <a:schemeClr val="tx1"/>
                </a:solidFill>
                <a:latin typeface="+mn-lt"/>
                <a:cs typeface="Avenir Next LT Pro" panose="020B0504020202020204" pitchFamily="34" charset="0"/>
              </a:rPr>
              <a:t>1. Best practice: </a:t>
            </a:r>
            <a:r>
              <a:rPr lang="en-US" altLang="da-DK" sz="900" b="0" noProof="1">
                <a:solidFill>
                  <a:schemeClr val="tx1"/>
                </a:solidFill>
                <a:latin typeface="+mn-lt"/>
                <a:cs typeface="Avenir Next LT Pro" panose="020B0504020202020204" pitchFamily="34" charset="0"/>
              </a:rPr>
              <a:t>Create a slide in your new presentation and copy </a:t>
            </a:r>
            <a:r>
              <a:rPr lang="en-US" altLang="da-DK" sz="900" b="0" i="0" u="sng" noProof="1">
                <a:solidFill>
                  <a:schemeClr val="tx1"/>
                </a:solidFill>
                <a:latin typeface="+mn-lt"/>
                <a:cs typeface="Avenir Next LT Pro" panose="020B0504020202020204" pitchFamily="34" charset="0"/>
              </a:rPr>
              <a:t>one</a:t>
            </a:r>
            <a:r>
              <a:rPr lang="en-US" altLang="da-DK" sz="900" b="0" i="0" u="none" noProof="1">
                <a:solidFill>
                  <a:schemeClr val="tx1"/>
                </a:solidFill>
                <a:latin typeface="+mn-lt"/>
                <a:cs typeface="Avenir Next LT Pro" panose="020B0504020202020204" pitchFamily="34" charset="0"/>
              </a:rPr>
              <a:t> piece of content at a time (e.g. copy all text from </a:t>
            </a:r>
            <a:r>
              <a:rPr lang="en-US" altLang="da-DK" sz="900" b="0" i="0" u="sng" noProof="1">
                <a:solidFill>
                  <a:schemeClr val="tx1"/>
                </a:solidFill>
                <a:latin typeface="+mn-lt"/>
                <a:cs typeface="Avenir Next LT Pro" panose="020B0504020202020204" pitchFamily="34" charset="0"/>
              </a:rPr>
              <a:t>one</a:t>
            </a:r>
            <a:r>
              <a:rPr lang="en-US" altLang="da-DK" sz="900" b="0" i="0" u="none" noProof="1">
                <a:solidFill>
                  <a:schemeClr val="tx1"/>
                </a:solidFill>
                <a:latin typeface="+mn-lt"/>
                <a:cs typeface="Avenir Next LT Pro" panose="020B0504020202020204" pitchFamily="34" charset="0"/>
              </a:rPr>
              <a:t> textbox)</a:t>
            </a:r>
            <a:endParaRPr lang="en-US" altLang="da-DK" sz="900" b="1" i="0" u="sng" noProof="1">
              <a:solidFill>
                <a:schemeClr val="tx1"/>
              </a:solidFill>
              <a:latin typeface="+mn-lt"/>
              <a:cs typeface="Avenir Next LT Pro" panose="020B0504020202020204" pitchFamily="34" charset="0"/>
            </a:endParaRPr>
          </a:p>
          <a:p>
            <a:pPr eaLnBrk="1" hangingPunct="1">
              <a:spcAft>
                <a:spcPts val="600"/>
              </a:spcAft>
              <a:defRPr/>
            </a:pPr>
            <a:r>
              <a:rPr lang="en-US" altLang="da-DK" sz="900" b="1" noProof="1">
                <a:solidFill>
                  <a:schemeClr val="tx1"/>
                </a:solidFill>
                <a:latin typeface="+mn-lt"/>
                <a:cs typeface="Avenir Next LT Pro" panose="020B0504020202020204" pitchFamily="34" charset="0"/>
              </a:rPr>
              <a:t>2. </a:t>
            </a:r>
            <a:r>
              <a:rPr lang="en-US" altLang="da-DK" sz="900" b="0" noProof="1">
                <a:solidFill>
                  <a:schemeClr val="tx1"/>
                </a:solidFill>
                <a:latin typeface="+mn-lt"/>
                <a:cs typeface="Avenir Next LT Pro" panose="020B0504020202020204" pitchFamily="34" charset="0"/>
              </a:rPr>
              <a:t>Or copy an entire slide into your new presentation and then choose a fitting layout. Remember to delete the old, wrong layouts (go to View &gt; Slidemaster and delete them)</a:t>
            </a:r>
            <a:endParaRPr lang="en-US" altLang="da-DK" sz="900" b="1" noProof="1">
              <a:solidFill>
                <a:schemeClr val="tx1"/>
              </a:solidFill>
              <a:latin typeface="+mn-lt"/>
              <a:cs typeface="Avenir Next LT Pro" panose="020B0504020202020204" pitchFamily="34" charset="0"/>
            </a:endParaRPr>
          </a:p>
          <a:p>
            <a:pPr eaLnBrk="1" hangingPunct="1">
              <a:spcAft>
                <a:spcPts val="600"/>
              </a:spcAft>
              <a:defRPr/>
            </a:pPr>
            <a:endParaRPr lang="en-US" altLang="da-DK" sz="900" b="0" noProof="1">
              <a:solidFill>
                <a:schemeClr val="tx1"/>
              </a:solidFill>
              <a:latin typeface="+mn-lt"/>
              <a:cs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a:latin typeface="+mn-lt"/>
                <a:cs typeface="Avenir Next LT Pro" panose="020B050402020202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Avenir Next LT Pro" panose="020B0504020202020204" pitchFamily="34" charset="0"/>
              </a:rPr>
              <a:t>Insert predefined slides and elements from the Templafy button. Choose </a:t>
            </a:r>
            <a:r>
              <a:rPr lang="en-US" altLang="da-DK" sz="900" b="1" noProof="1">
                <a:solidFill>
                  <a:schemeClr val="tx1"/>
                </a:solidFill>
                <a:latin typeface="+mn-lt"/>
                <a:cs typeface="Avenir Next LT Pro" panose="020B0504020202020204" pitchFamily="34" charset="0"/>
              </a:rPr>
              <a:t>Slides</a:t>
            </a:r>
            <a:r>
              <a:rPr lang="en-US" altLang="da-DK" sz="900" b="0" noProof="1">
                <a:solidFill>
                  <a:schemeClr val="tx1"/>
                </a:solidFill>
                <a:latin typeface="+mn-lt"/>
                <a:cs typeface="Avenir Next LT Pro" panose="020B0504020202020204" pitchFamily="34" charset="0"/>
              </a:rPr>
              <a:t> and </a:t>
            </a:r>
            <a:r>
              <a:rPr lang="en-US" altLang="da-DK" sz="900" b="1" noProof="1">
                <a:solidFill>
                  <a:schemeClr val="tx1"/>
                </a:solidFill>
                <a:latin typeface="+mn-lt"/>
                <a:cs typeface="Avenir Next LT Pro" panose="020B0504020202020204" pitchFamily="34" charset="0"/>
              </a:rPr>
              <a:t>Slide elements </a:t>
            </a:r>
            <a:r>
              <a:rPr lang="en-US" altLang="da-DK" sz="900" b="0" noProof="1">
                <a:solidFill>
                  <a:schemeClr val="tx1"/>
                </a:solidFill>
                <a:latin typeface="+mn-lt"/>
                <a:cs typeface="Avenir Next LT Pro" panose="020B0504020202020204" pitchFamily="34" charset="0"/>
              </a:rPr>
              <a:t>from the dropdown menu or from the buttons in the Templafy pane on the right side of the screen</a:t>
            </a:r>
            <a:endParaRPr lang="en-US" altLang="da-DK" sz="900" b="1" noProof="1">
              <a:solidFill>
                <a:schemeClr val="tx1"/>
              </a:solidFill>
              <a:latin typeface="+mn-lt"/>
              <a:cs typeface="Avenir Next LT Pro" panose="020B050402020202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1219200" y="448713"/>
            <a:ext cx="10334625" cy="650171"/>
          </a:xfrm>
          <a:prstGeom prst="rect">
            <a:avLst/>
          </a:prstGeom>
          <a:noFill/>
        </p:spPr>
        <p:txBody>
          <a:bodyPr wrap="square" lIns="0" tIns="0" rIns="0" bIns="0" rtlCol="0" anchor="t" anchorCtr="0">
            <a:noAutofit/>
          </a:bodyPr>
          <a:lstStyle/>
          <a:p>
            <a:r>
              <a:rPr lang="en-US" sz="3200" b="0" noProof="1">
                <a:solidFill>
                  <a:schemeClr val="tx1"/>
                </a:solidFill>
                <a:latin typeface="+mj-lt"/>
                <a:cs typeface="Avenir Next LT Pro" panose="020B050402020202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5"/>
          <a:stretch>
            <a:fillRect/>
          </a:stretch>
        </p:blipFill>
        <p:spPr>
          <a:xfrm>
            <a:off x="10992821" y="2047148"/>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0FBAD3BF-000D-4179-B817-A630155E2EF6}" type="datetime1">
              <a:rPr lang="en-US" smtClean="0"/>
              <a:t>3/20/2023</a:t>
            </a:fld>
            <a:endParaRPr lang="en-US"/>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US"/>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6"/>
          <a:srcRect l="3901" t="45142" r="62601" b="9046"/>
          <a:stretch/>
        </p:blipFill>
        <p:spPr>
          <a:xfrm>
            <a:off x="7344564" y="2884155"/>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907978" y="5287103"/>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1228627" y="1392529"/>
            <a:ext cx="21240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venir Next LT Pro" charset="0"/>
              </a:defRPr>
            </a:lvl1pPr>
            <a:lvl2pPr marL="742950" indent="-285750" eaLnBrk="0" hangingPunct="0">
              <a:defRPr>
                <a:solidFill>
                  <a:schemeClr val="tx1"/>
                </a:solidFill>
                <a:latin typeface="Avenir Next LT Pro" charset="0"/>
              </a:defRPr>
            </a:lvl2pPr>
            <a:lvl3pPr marL="1143000" indent="-228600" eaLnBrk="0" hangingPunct="0">
              <a:defRPr>
                <a:solidFill>
                  <a:schemeClr val="tx1"/>
                </a:solidFill>
                <a:latin typeface="Avenir Next LT Pro" charset="0"/>
              </a:defRPr>
            </a:lvl3pPr>
            <a:lvl4pPr marL="1600200" indent="-228600" eaLnBrk="0" hangingPunct="0">
              <a:defRPr>
                <a:solidFill>
                  <a:schemeClr val="tx1"/>
                </a:solidFill>
                <a:latin typeface="Avenir Next LT Pro" charset="0"/>
              </a:defRPr>
            </a:lvl4pPr>
            <a:lvl5pPr marL="2057400" indent="-228600" eaLnBrk="0" hangingPunct="0">
              <a:defRPr>
                <a:solidFill>
                  <a:schemeClr val="tx1"/>
                </a:solidFill>
                <a:latin typeface="Avenir Next LT Pro" charset="0"/>
              </a:defRPr>
            </a:lvl5pPr>
            <a:lvl6pPr marL="2514600" indent="-228600" eaLnBrk="0" fontAlgn="base" hangingPunct="0">
              <a:spcBef>
                <a:spcPct val="0"/>
              </a:spcBef>
              <a:spcAft>
                <a:spcPct val="0"/>
              </a:spcAft>
              <a:defRPr>
                <a:solidFill>
                  <a:schemeClr val="tx1"/>
                </a:solidFill>
                <a:latin typeface="Avenir Next LT Pro" charset="0"/>
              </a:defRPr>
            </a:lvl6pPr>
            <a:lvl7pPr marL="2971800" indent="-228600" eaLnBrk="0" fontAlgn="base" hangingPunct="0">
              <a:spcBef>
                <a:spcPct val="0"/>
              </a:spcBef>
              <a:spcAft>
                <a:spcPct val="0"/>
              </a:spcAft>
              <a:defRPr>
                <a:solidFill>
                  <a:schemeClr val="tx1"/>
                </a:solidFill>
                <a:latin typeface="Avenir Next LT Pro" charset="0"/>
              </a:defRPr>
            </a:lvl7pPr>
            <a:lvl8pPr marL="3429000" indent="-228600" eaLnBrk="0" fontAlgn="base" hangingPunct="0">
              <a:spcBef>
                <a:spcPct val="0"/>
              </a:spcBef>
              <a:spcAft>
                <a:spcPct val="0"/>
              </a:spcAft>
              <a:defRPr>
                <a:solidFill>
                  <a:schemeClr val="tx1"/>
                </a:solidFill>
                <a:latin typeface="Avenir Next LT Pro" charset="0"/>
              </a:defRPr>
            </a:lvl8pPr>
            <a:lvl9pPr marL="3886200" indent="-228600" eaLnBrk="0" fontAlgn="base" hangingPunct="0">
              <a:spcBef>
                <a:spcPct val="0"/>
              </a:spcBef>
              <a:spcAft>
                <a:spcPct val="0"/>
              </a:spcAft>
              <a:defRPr>
                <a:solidFill>
                  <a:schemeClr val="tx1"/>
                </a:solidFill>
                <a:latin typeface="Avenir Next LT Pro"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a:latin typeface="+mn-lt"/>
                <a:cs typeface="Avenir Next LT Pro" panose="020B0504020202020204" pitchFamily="34" charset="0"/>
              </a:rPr>
              <a:t>TEXT STYLES</a:t>
            </a:r>
            <a:endParaRPr lang="en-US" altLang="da-DK" sz="1600" b="0" noProof="1">
              <a:solidFill>
                <a:schemeClr val="tx1"/>
              </a:solidFill>
              <a:latin typeface="+mn-lt"/>
              <a:cs typeface="Avenir Next LT Pro" panose="020B0504020202020204" pitchFamily="34" charset="0"/>
            </a:endParaRPr>
          </a:p>
          <a:p>
            <a:pPr eaLnBrk="1" hangingPunct="1">
              <a:spcAft>
                <a:spcPts val="600"/>
              </a:spcAft>
              <a:defRPr/>
            </a:pPr>
            <a:r>
              <a:rPr lang="en-US" altLang="da-DK" sz="900" b="0" noProof="1">
                <a:solidFill>
                  <a:schemeClr val="tx1"/>
                </a:solidFill>
                <a:latin typeface="+mn-lt"/>
                <a:cs typeface="Avenir Next LT Pro" panose="020B0504020202020204" pitchFamily="34" charset="0"/>
              </a:rPr>
              <a:t>Use the </a:t>
            </a:r>
            <a:r>
              <a:rPr lang="en-US" altLang="da-DK" sz="900" b="1" noProof="1">
                <a:solidFill>
                  <a:schemeClr val="tx1"/>
                </a:solidFill>
                <a:latin typeface="+mn-lt"/>
                <a:cs typeface="Avenir Next LT Pro" panose="020B0504020202020204" pitchFamily="34" charset="0"/>
              </a:rPr>
              <a:t>TAB</a:t>
            </a:r>
            <a:r>
              <a:rPr lang="en-US" altLang="da-DK" sz="900" b="0" noProof="1">
                <a:solidFill>
                  <a:schemeClr val="tx1"/>
                </a:solidFill>
                <a:latin typeface="+mn-lt"/>
                <a:cs typeface="Avenir Next LT Pro" panose="020B0504020202020204" pitchFamily="34" charset="0"/>
              </a:rPr>
              <a:t>-key</a:t>
            </a:r>
            <a:r>
              <a:rPr lang="en-US" altLang="da-DK" sz="900" b="0" baseline="0" noProof="1">
                <a:solidFill>
                  <a:schemeClr val="tx1"/>
                </a:solidFill>
                <a:latin typeface="+mn-lt"/>
                <a:cs typeface="Avenir Next LT Pro" panose="020B0504020202020204" pitchFamily="34" charset="0"/>
              </a:rPr>
              <a:t> to jump through </a:t>
            </a:r>
            <a:br>
              <a:rPr lang="en-US" altLang="da-DK" sz="900" b="0" baseline="0" noProof="1">
                <a:solidFill>
                  <a:schemeClr val="tx1"/>
                </a:solidFill>
                <a:latin typeface="+mn-lt"/>
                <a:cs typeface="Avenir Next LT Pro" panose="020B0504020202020204" pitchFamily="34" charset="0"/>
              </a:rPr>
            </a:br>
            <a:r>
              <a:rPr lang="en-US" altLang="da-DK" sz="900" b="0" baseline="0" noProof="1">
                <a:solidFill>
                  <a:schemeClr val="tx1"/>
                </a:solidFill>
                <a:latin typeface="+mn-lt"/>
                <a:cs typeface="Avenir Next LT Pro" panose="020B0504020202020204" pitchFamily="34" charset="0"/>
              </a:rPr>
              <a:t>levels. Click </a:t>
            </a:r>
            <a:r>
              <a:rPr lang="en-US" altLang="da-DK" sz="900" b="1" baseline="0" noProof="1">
                <a:solidFill>
                  <a:schemeClr val="tx1"/>
                </a:solidFill>
                <a:latin typeface="+mn-lt"/>
                <a:cs typeface="Avenir Next LT Pro" panose="020B0504020202020204" pitchFamily="34" charset="0"/>
              </a:rPr>
              <a:t>ENTER</a:t>
            </a:r>
            <a:r>
              <a:rPr lang="en-US" altLang="da-DK" sz="900" b="0" baseline="0" noProof="1">
                <a:solidFill>
                  <a:schemeClr val="tx1"/>
                </a:solidFill>
                <a:latin typeface="+mn-lt"/>
                <a:cs typeface="Avenir Next LT Pro" panose="020B0504020202020204" pitchFamily="34" charset="0"/>
              </a:rPr>
              <a:t>, then </a:t>
            </a:r>
            <a:r>
              <a:rPr lang="en-US" altLang="da-DK" sz="900" b="1" baseline="0" noProof="1">
                <a:solidFill>
                  <a:schemeClr val="tx1"/>
                </a:solidFill>
                <a:latin typeface="+mn-lt"/>
                <a:cs typeface="Avenir Next LT Pro" panose="020B0504020202020204" pitchFamily="34" charset="0"/>
              </a:rPr>
              <a:t>TAB</a:t>
            </a:r>
            <a:r>
              <a:rPr lang="en-US" altLang="da-DK" sz="900" b="0" baseline="0" noProof="1">
                <a:solidFill>
                  <a:schemeClr val="tx1"/>
                </a:solidFill>
                <a:latin typeface="+mn-lt"/>
                <a:cs typeface="Avenir Next LT Pro" panose="020B0504020202020204" pitchFamily="34" charset="0"/>
              </a:rPr>
              <a:t> to switch from one level to the next level</a:t>
            </a:r>
          </a:p>
          <a:p>
            <a:pPr eaLnBrk="1" hangingPunct="1">
              <a:spcAft>
                <a:spcPts val="600"/>
              </a:spcAft>
              <a:defRPr/>
            </a:pPr>
            <a:r>
              <a:rPr lang="en-US" altLang="da-DK" sz="900" b="0" baseline="0" noProof="1">
                <a:solidFill>
                  <a:schemeClr val="tx1"/>
                </a:solidFill>
                <a:latin typeface="+mn-lt"/>
                <a:cs typeface="Avenir Next LT Pro" panose="020B0504020202020204" pitchFamily="34" charset="0"/>
              </a:rPr>
              <a:t>To go back in levels use </a:t>
            </a:r>
            <a:r>
              <a:rPr lang="en-US" altLang="da-DK" sz="900" b="1" baseline="0" noProof="1">
                <a:solidFill>
                  <a:schemeClr val="tx1"/>
                </a:solidFill>
                <a:latin typeface="+mn-lt"/>
                <a:cs typeface="Avenir Next LT Pro" panose="020B0504020202020204" pitchFamily="34" charset="0"/>
              </a:rPr>
              <a:t>SHIFT-TAB</a:t>
            </a:r>
            <a:endParaRPr lang="en-US" sz="900" b="1" noProof="1">
              <a:solidFill>
                <a:schemeClr val="tx1"/>
              </a:solidFill>
              <a:latin typeface="+mn-lt"/>
              <a:cs typeface="Avenir Next LT Pro" panose="020B0504020202020204" pitchFamily="34" charset="0"/>
            </a:endParaRPr>
          </a:p>
          <a:p>
            <a:pPr eaLnBrk="1" hangingPunct="1">
              <a:spcAft>
                <a:spcPts val="600"/>
              </a:spcAft>
              <a:defRPr/>
            </a:pPr>
            <a:r>
              <a:rPr lang="en-US" sz="900" noProof="1">
                <a:solidFill>
                  <a:schemeClr val="tx1"/>
                </a:solidFill>
                <a:latin typeface="+mn-lt"/>
                <a:cs typeface="Avenir Next LT Pro" panose="020B0504020202020204" pitchFamily="34" charset="0"/>
              </a:rPr>
              <a:t>Alternatively, </a:t>
            </a:r>
            <a:r>
              <a:rPr lang="en-US" sz="900" b="1" noProof="1">
                <a:solidFill>
                  <a:schemeClr val="tx1"/>
                </a:solidFill>
                <a:latin typeface="+mn-lt"/>
                <a:cs typeface="Avenir Next LT Pro" panose="020B0504020202020204" pitchFamily="34" charset="0"/>
              </a:rPr>
              <a:t>Increase</a:t>
            </a:r>
            <a:r>
              <a:rPr lang="en-US" sz="900" baseline="0" noProof="1">
                <a:solidFill>
                  <a:schemeClr val="tx1"/>
                </a:solidFill>
                <a:latin typeface="+mn-lt"/>
                <a:cs typeface="Avenir Next LT Pro" panose="020B0504020202020204" pitchFamily="34" charset="0"/>
              </a:rPr>
              <a:t> and</a:t>
            </a:r>
            <a:br>
              <a:rPr lang="en-US" sz="900" baseline="0" noProof="1">
                <a:solidFill>
                  <a:schemeClr val="tx1"/>
                </a:solidFill>
                <a:latin typeface="+mn-lt"/>
                <a:cs typeface="Avenir Next LT Pro" panose="020B0504020202020204" pitchFamily="34" charset="0"/>
              </a:rPr>
            </a:br>
            <a:r>
              <a:rPr lang="en-US" sz="900" b="1" baseline="0" noProof="1">
                <a:solidFill>
                  <a:schemeClr val="tx1"/>
                </a:solidFill>
                <a:latin typeface="+mn-lt"/>
                <a:cs typeface="Avenir Next LT Pro" panose="020B0504020202020204" pitchFamily="34" charset="0"/>
              </a:rPr>
              <a:t>Decrease </a:t>
            </a:r>
            <a:r>
              <a:rPr lang="en-US" sz="900" baseline="0" noProof="1">
                <a:solidFill>
                  <a:schemeClr val="tx1"/>
                </a:solidFill>
                <a:latin typeface="+mn-lt"/>
                <a:cs typeface="Avenir Next LT Pro" panose="020B0504020202020204" pitchFamily="34" charset="0"/>
              </a:rPr>
              <a:t>list level can be used</a:t>
            </a:r>
            <a:br>
              <a:rPr lang="en-US" altLang="da-DK" sz="900" b="0" noProof="1">
                <a:solidFill>
                  <a:schemeClr val="tx1"/>
                </a:solidFill>
                <a:latin typeface="+mn-lt"/>
                <a:cs typeface="Avenir Next LT Pro" panose="020B0504020202020204" pitchFamily="34" charset="0"/>
              </a:rPr>
            </a:br>
            <a:br>
              <a:rPr lang="en-US" altLang="da-DK" sz="900" b="0" noProof="1">
                <a:solidFill>
                  <a:schemeClr val="tx1"/>
                </a:solidFill>
                <a:latin typeface="+mn-lt"/>
                <a:cs typeface="Avenir Next LT Pro" panose="020B0504020202020204" pitchFamily="34" charset="0"/>
              </a:rPr>
            </a:br>
            <a:r>
              <a:rPr lang="en-US" sz="900" b="1" noProof="1">
                <a:solidFill>
                  <a:schemeClr val="tx1"/>
                </a:solidFill>
                <a:latin typeface="+mn-lt"/>
                <a:cs typeface="Avenir Next LT Pro" panose="020B05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noProof="1">
                <a:solidFill>
                  <a:schemeClr val="tx1"/>
                </a:solidFill>
                <a:latin typeface="+mn-lt"/>
                <a:cs typeface="Avenir Next LT Pro" panose="020B0504020202020204" pitchFamily="34" charset="0"/>
              </a:rPr>
              <a:t>Click the </a:t>
            </a:r>
            <a:r>
              <a:rPr lang="en-US" altLang="da-DK" sz="900" b="1" baseline="0" noProof="1">
                <a:solidFill>
                  <a:schemeClr val="tx1"/>
                </a:solidFill>
                <a:latin typeface="+mn-lt"/>
                <a:cs typeface="Avenir Next LT Pro" panose="020B0504020202020204" pitchFamily="34" charset="0"/>
              </a:rPr>
              <a:t>Reset </a:t>
            </a:r>
            <a:r>
              <a:rPr lang="en-US" altLang="da-DK" sz="900" noProof="1">
                <a:solidFill>
                  <a:schemeClr val="tx1"/>
                </a:solidFill>
                <a:latin typeface="+mn-lt"/>
                <a:cs typeface="Avenir Next LT Pro" panose="020B0504020202020204" pitchFamily="34" charset="0"/>
              </a:rPr>
              <a:t>menu to reset position, size</a:t>
            </a:r>
            <a:r>
              <a:rPr lang="en-US" altLang="da-DK" sz="900" baseline="0" noProof="1">
                <a:solidFill>
                  <a:schemeClr val="tx1"/>
                </a:solidFill>
                <a:latin typeface="+mn-lt"/>
                <a:cs typeface="Avenir Next LT Pro" panose="020B050402020202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US" altLang="da-DK" sz="900" b="0" noProof="1">
                <a:solidFill>
                  <a:schemeClr val="tx1"/>
                </a:solidFill>
                <a:latin typeface="+mn-lt"/>
                <a:cs typeface="Avenir Next LT Pro" panose="020B0504020202020204" pitchFamily="34" charset="0"/>
              </a:rPr>
            </a:br>
            <a:r>
              <a:rPr lang="en-US" sz="1600">
                <a:latin typeface="+mn-lt"/>
                <a:cs typeface="Avenir Next LT Pro" panose="020B050402020202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Avenir Next LT Pro" panose="020B0504020202020204" pitchFamily="34" charset="0"/>
              </a:rPr>
              <a:t>Click on the menu </a:t>
            </a:r>
            <a:r>
              <a:rPr lang="en-US" altLang="da-DK" sz="900" b="1" noProof="1">
                <a:solidFill>
                  <a:schemeClr val="tx1"/>
                </a:solidFill>
                <a:latin typeface="+mn-lt"/>
                <a:cs typeface="Avenir Next LT Pro" panose="020B0504020202020204" pitchFamily="34" charset="0"/>
              </a:rPr>
              <a:t>New Slide </a:t>
            </a:r>
            <a:r>
              <a:rPr lang="en-US" altLang="da-DK" sz="900" b="0" noProof="1">
                <a:solidFill>
                  <a:schemeClr val="tx1"/>
                </a:solidFill>
                <a:latin typeface="+mn-lt"/>
                <a:cs typeface="Avenir Next LT Pro" panose="020B0504020202020204" pitchFamily="34" charset="0"/>
              </a:rPr>
              <a:t>in the </a:t>
            </a:r>
            <a:r>
              <a:rPr lang="en-US" altLang="da-DK" sz="900" b="1" noProof="1">
                <a:solidFill>
                  <a:schemeClr val="tx1"/>
                </a:solidFill>
                <a:latin typeface="+mn-lt"/>
                <a:cs typeface="Avenir Next LT Pro" panose="020B0504020202020204" pitchFamily="34" charset="0"/>
              </a:rPr>
              <a:t>Home</a:t>
            </a:r>
            <a:r>
              <a:rPr lang="en-US" altLang="da-DK" sz="900" b="0" noProof="1">
                <a:solidFill>
                  <a:schemeClr val="tx1"/>
                </a:solidFill>
                <a:latin typeface="+mn-lt"/>
                <a:cs typeface="Avenir Next LT Pro" panose="020B0504020202020204" pitchFamily="34" charset="0"/>
              </a:rPr>
              <a:t> tab to insert a new slide</a:t>
            </a:r>
            <a:br>
              <a:rPr lang="en-US" altLang="da-DK" sz="900" b="0" noProof="1">
                <a:solidFill>
                  <a:schemeClr val="tx1"/>
                </a:solidFill>
                <a:latin typeface="+mn-lt"/>
                <a:cs typeface="Avenir Next LT Pro" panose="020B0504020202020204" pitchFamily="34" charset="0"/>
              </a:rPr>
            </a:br>
            <a:br>
              <a:rPr lang="en-US" altLang="da-DK" sz="900" b="0" noProof="1">
                <a:solidFill>
                  <a:schemeClr val="tx1"/>
                </a:solidFill>
                <a:latin typeface="+mn-lt"/>
                <a:cs typeface="Avenir Next LT Pro" panose="020B0504020202020204" pitchFamily="34" charset="0"/>
              </a:rPr>
            </a:br>
            <a:r>
              <a:rPr lang="en-US" altLang="da-DK" sz="900" b="1" noProof="1">
                <a:solidFill>
                  <a:schemeClr val="tx1"/>
                </a:solidFill>
                <a:latin typeface="+mn-lt"/>
                <a:cs typeface="Avenir Next LT Pro" panose="020B0504020202020204" pitchFamily="34" charset="0"/>
              </a:rPr>
              <a:t>Change layout</a:t>
            </a:r>
            <a:endParaRPr lang="en-US" altLang="da-DK" sz="900" b="0" noProof="1">
              <a:solidFill>
                <a:schemeClr val="tx1"/>
              </a:solidFill>
              <a:latin typeface="+mn-lt"/>
              <a:cs typeface="Avenir Next LT Pro" panose="020B0504020202020204" pitchFamily="34" charset="0"/>
            </a:endParaRPr>
          </a:p>
          <a:p>
            <a:pPr marL="0" indent="0">
              <a:spcAft>
                <a:spcPts val="600"/>
              </a:spcAft>
              <a:buFont typeface="+mj-lt"/>
              <a:buNone/>
            </a:pPr>
            <a:r>
              <a:rPr lang="en-US" sz="900">
                <a:solidFill>
                  <a:srgbClr val="000000"/>
                </a:solidFill>
                <a:latin typeface="+mn-lt"/>
                <a:ea typeface="Avenir Next LT Pro" panose="020B0504020202020204" pitchFamily="34" charset="0"/>
              </a:rPr>
              <a:t>Click on the arrow next to </a:t>
            </a:r>
            <a:r>
              <a:rPr lang="en-US" sz="900" b="1">
                <a:solidFill>
                  <a:srgbClr val="000000"/>
                </a:solidFill>
                <a:latin typeface="+mn-lt"/>
                <a:ea typeface="Avenir Next LT Pro" panose="020B0504020202020204" pitchFamily="34" charset="0"/>
              </a:rPr>
              <a:t>Layout</a:t>
            </a:r>
            <a:br>
              <a:rPr lang="en-US" sz="900" b="1">
                <a:solidFill>
                  <a:srgbClr val="000000"/>
                </a:solidFill>
                <a:latin typeface="+mn-lt"/>
                <a:ea typeface="Avenir Next LT Pro" panose="020B0504020202020204" pitchFamily="34" charset="0"/>
              </a:rPr>
            </a:br>
            <a:r>
              <a:rPr lang="en-US" sz="900">
                <a:solidFill>
                  <a:srgbClr val="000000"/>
                </a:solidFill>
                <a:latin typeface="+mn-lt"/>
                <a:ea typeface="Avenir Next LT Pro" panose="020B0504020202020204" pitchFamily="34" charset="0"/>
              </a:rPr>
              <a:t>to view a dropdown menu of possible slide layouts</a:t>
            </a:r>
            <a:endParaRPr lang="en-US" sz="900">
              <a:latin typeface="+mn-lt"/>
              <a:ea typeface="Avenir Next LT Pro" panose="020B050402020202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8"/>
          <a:stretch>
            <a:fillRect/>
          </a:stretch>
        </p:blipFill>
        <p:spPr>
          <a:xfrm>
            <a:off x="3378881" y="480141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9"/>
          <a:stretch>
            <a:fillRect/>
          </a:stretch>
        </p:blipFill>
        <p:spPr>
          <a:xfrm>
            <a:off x="3378881" y="3985546"/>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0"/>
          <a:stretch>
            <a:fillRect/>
          </a:stretch>
        </p:blipFill>
        <p:spPr>
          <a:xfrm>
            <a:off x="3381579" y="3134979"/>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1"/>
          <a:stretch>
            <a:fillRect/>
          </a:stretch>
        </p:blipFill>
        <p:spPr>
          <a:xfrm>
            <a:off x="3378881" y="2480529"/>
            <a:ext cx="457143" cy="257143"/>
          </a:xfrm>
          <a:prstGeom prst="rect">
            <a:avLst/>
          </a:prstGeom>
        </p:spPr>
      </p:pic>
    </p:spTree>
    <p:extLst>
      <p:ext uri="{BB962C8B-B14F-4D97-AF65-F5344CB8AC3E}">
        <p14:creationId xmlns:p14="http://schemas.microsoft.com/office/powerpoint/2010/main" val="2158252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4400" b="0" noProof="0">
                <a:solidFill>
                  <a:schemeClr val="bg1"/>
                </a:solidFill>
              </a:rPr>
              <a:t>If you see any </a:t>
            </a:r>
            <a:r>
              <a:rPr lang="en-US" sz="4400" b="1" i="1" noProof="0">
                <a:solidFill>
                  <a:schemeClr val="bg1"/>
                </a:solidFill>
              </a:rPr>
              <a:t>layouts after this </a:t>
            </a:r>
            <a:r>
              <a:rPr lang="en-US" sz="4400" b="0" i="0" noProof="0">
                <a:solidFill>
                  <a:schemeClr val="bg1"/>
                </a:solidFill>
              </a:rPr>
              <a:t>one</a:t>
            </a:r>
            <a:r>
              <a:rPr lang="en-US" sz="4400" b="1" i="1" noProof="0">
                <a:solidFill>
                  <a:schemeClr val="bg1"/>
                </a:solidFill>
              </a:rPr>
              <a:t>,</a:t>
            </a:r>
            <a:br>
              <a:rPr lang="en-US" sz="4400" b="0" i="0" noProof="0">
                <a:solidFill>
                  <a:schemeClr val="bg1"/>
                </a:solidFill>
              </a:rPr>
            </a:br>
            <a:r>
              <a:rPr lang="en-US" sz="4400" b="0" noProof="0">
                <a:solidFill>
                  <a:schemeClr val="bg1"/>
                </a:solidFill>
              </a:rPr>
              <a:t>do not use them. These layouts </a:t>
            </a:r>
            <a:r>
              <a:rPr lang="en-US" sz="4400" b="1" i="1" u="none" noProof="0">
                <a:solidFill>
                  <a:schemeClr val="bg1"/>
                </a:solidFill>
              </a:rPr>
              <a:t>are not </a:t>
            </a:r>
            <a:r>
              <a:rPr lang="en-US" sz="4400" b="0" noProof="0">
                <a:solidFill>
                  <a:schemeClr val="bg1"/>
                </a:solidFill>
              </a:rPr>
              <a:t>part of our corporate template.</a:t>
            </a:r>
            <a:br>
              <a:rPr lang="en-US" sz="2800" b="0" noProof="0">
                <a:solidFill>
                  <a:schemeClr val="bg1"/>
                </a:solidFill>
              </a:rPr>
            </a:br>
            <a:br>
              <a:rPr lang="en-US" sz="2800" b="0" noProof="0">
                <a:solidFill>
                  <a:schemeClr val="bg1"/>
                </a:solidFill>
              </a:rPr>
            </a:br>
            <a:endParaRPr lang="en-US"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US" sz="13800" b="1" i="1" noProof="0">
                <a:solidFill>
                  <a:schemeClr val="bg1"/>
                </a:solidFill>
              </a:rPr>
              <a:t>Do not use </a:t>
            </a:r>
            <a:endParaRPr lang="en-US" sz="24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US" sz="2000" b="0" noProof="0">
                <a:solidFill>
                  <a:schemeClr val="bg1"/>
                </a:solidFill>
              </a:rPr>
              <a:t>Also notice: Layouts after this might contain potential confidential information.</a:t>
            </a:r>
            <a:br>
              <a:rPr lang="en-US" sz="1800" b="0" noProof="0">
                <a:solidFill>
                  <a:schemeClr val="bg1"/>
                </a:solidFill>
              </a:rPr>
            </a:br>
            <a:endParaRPr lang="en-US" sz="1800" b="0" noProof="0">
              <a:solidFill>
                <a:schemeClr val="bg1"/>
              </a:solidFill>
            </a:endParaRP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D385C129-467E-404F-9020-54DE6C497467}" type="datetime1">
              <a:rPr lang="en-US" smtClean="0"/>
              <a:t>3/20/2023</a:t>
            </a:fld>
            <a:endParaRPr lang="en-US"/>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US"/>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1653146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p:ph type="ctrTitle"/>
          </p:nvPr>
        </p:nvSpPr>
        <p:spPr>
          <a:xfrm>
            <a:off x="914400" y="1389720"/>
            <a:ext cx="10363200" cy="1960033"/>
          </a:xfrm>
          <a:prstGeom prst="rect">
            <a:avLst/>
          </a:prstGeom>
        </p:spPr>
        <p:txBody>
          <a:bodyPr/>
          <a:lstStyle>
            <a:lvl1pPr algn="ctr">
              <a:defRPr b="1">
                <a:latin typeface="+mn-lt"/>
                <a:ea typeface="Arial" charset="0"/>
                <a:cs typeface="Arial" charset="0"/>
              </a:defRPr>
            </a:lvl1pPr>
          </a:lstStyle>
          <a:p>
            <a:r>
              <a:rPr lang="en-US"/>
              <a:t>Click to edit Master title style</a:t>
            </a:r>
            <a:endParaRPr lang="en-US" dirty="0"/>
          </a:p>
        </p:txBody>
      </p:sp>
      <p:sp>
        <p:nvSpPr>
          <p:cNvPr id="13" name="Subtitle 2"/>
          <p:cNvSpPr>
            <a:spLocks noGrp="1"/>
          </p:cNvSpPr>
          <p:nvPr>
            <p:ph type="subTitle" idx="1"/>
          </p:nvPr>
        </p:nvSpPr>
        <p:spPr>
          <a:xfrm>
            <a:off x="1816608" y="2779776"/>
            <a:ext cx="8534400" cy="2336800"/>
          </a:xfrm>
          <a:prstGeom prst="rect">
            <a:avLst/>
          </a:prstGeom>
        </p:spPr>
        <p:txBody>
          <a:bodyPr>
            <a:normAutofit/>
          </a:bodyPr>
          <a:lstStyle>
            <a:lvl1pPr marL="0" indent="0" algn="ctr">
              <a:buNone/>
              <a:defRPr sz="3733" b="1" i="0">
                <a:solidFill>
                  <a:schemeClr val="tx1">
                    <a:tint val="75000"/>
                  </a:schemeClr>
                </a:solidFill>
                <a:latin typeface="+mj-lt"/>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14" name="Slide Number Placeholder 5"/>
          <p:cNvSpPr>
            <a:spLocks noGrp="1"/>
          </p:cNvSpPr>
          <p:nvPr>
            <p:ph type="sldNum" sz="quarter" idx="12"/>
          </p:nvPr>
        </p:nvSpPr>
        <p:spPr>
          <a:xfrm>
            <a:off x="9148064" y="6371168"/>
            <a:ext cx="2844800" cy="486833"/>
          </a:xfrm>
          <a:prstGeom prst="rect">
            <a:avLst/>
          </a:prstGeom>
        </p:spPr>
        <p:txBody>
          <a:bodyPr/>
          <a:lstStyle>
            <a:lvl1pPr algn="r">
              <a:defRPr sz="1333">
                <a:solidFill>
                  <a:schemeClr val="bg1">
                    <a:lumMod val="75000"/>
                  </a:schemeClr>
                </a:solidFill>
                <a:latin typeface="Arial" charset="0"/>
                <a:ea typeface="Arial" charset="0"/>
                <a:cs typeface="Arial" charset="0"/>
              </a:defRPr>
            </a:lvl1pPr>
          </a:lstStyle>
          <a:p>
            <a:fld id="{4E396B83-D027-464C-A6A6-E0CE35D95B62}" type="slidenum">
              <a:rPr lang="en-US" smtClean="0"/>
              <a:pPr/>
              <a:t>‹#›</a:t>
            </a:fld>
            <a:endParaRPr lang="en-US" dirty="0"/>
          </a:p>
        </p:txBody>
      </p:sp>
    </p:spTree>
    <p:extLst>
      <p:ext uri="{BB962C8B-B14F-4D97-AF65-F5344CB8AC3E}">
        <p14:creationId xmlns:p14="http://schemas.microsoft.com/office/powerpoint/2010/main" val="263860087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25957"/>
            <a:ext cx="10515600" cy="1325563"/>
          </a:xfrm>
          <a:prstGeom prst="rect">
            <a:avLst/>
          </a:prstGeom>
        </p:spPr>
        <p:txBody>
          <a:bodyPr/>
          <a:lstStyle>
            <a:lvl1pPr algn="ctr">
              <a:defRPr b="1">
                <a:latin typeface="+mn-lt"/>
                <a:ea typeface="Arial" charset="0"/>
                <a:cs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838200" y="2386457"/>
            <a:ext cx="10515600" cy="4351339"/>
          </a:xfrm>
          <a:prstGeom prst="rect">
            <a:avLst/>
          </a:prstGeom>
        </p:spPr>
        <p:txBody>
          <a:bodyPr/>
          <a:lstStyle>
            <a:lvl1pPr>
              <a:buClr>
                <a:srgbClr val="0075C9"/>
              </a:buClr>
              <a:defRPr b="0" i="0">
                <a:latin typeface="+mn-lt"/>
                <a:ea typeface="Arial" charset="0"/>
                <a:cs typeface="Arial" charset="0"/>
              </a:defRPr>
            </a:lvl1pPr>
            <a:lvl2pPr marL="685783" indent="-228594">
              <a:buFont typeface="Calibri" panose="020F0502020204030204" pitchFamily="34" charset="0"/>
              <a:buChar char="–"/>
              <a:defRPr b="0" i="0">
                <a:latin typeface="+mn-lt"/>
                <a:ea typeface="Arial" charset="0"/>
                <a:cs typeface="Arial" charset="0"/>
              </a:defRPr>
            </a:lvl2pPr>
            <a:lvl3pPr>
              <a:defRPr b="0" i="0">
                <a:latin typeface="+mn-lt"/>
                <a:ea typeface="Arial" charset="0"/>
                <a:cs typeface="Arial" charset="0"/>
              </a:defRPr>
            </a:lvl3pPr>
            <a:lvl4pPr marL="1600160" indent="-228594">
              <a:buFont typeface="Calibri" panose="020F0502020204030204" pitchFamily="34" charset="0"/>
              <a:buChar char="–"/>
              <a:defRPr b="0" i="0">
                <a:latin typeface="+mn-lt"/>
                <a:ea typeface="Arial" charset="0"/>
                <a:cs typeface="Arial" charset="0"/>
              </a:defRPr>
            </a:lvl4pPr>
            <a:lvl5pPr marL="2057349" indent="-228594">
              <a:buFont typeface="Calibri" panose="020F0502020204030204" pitchFamily="34" charset="0"/>
              <a:buChar char="»"/>
              <a:defRPr b="0" i="0">
                <a:latin typeface="+mn-lt"/>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a:xfrm>
            <a:off x="9148064" y="6371168"/>
            <a:ext cx="2844800" cy="486833"/>
          </a:xfrm>
          <a:prstGeom prst="rect">
            <a:avLst/>
          </a:prstGeom>
        </p:spPr>
        <p:txBody>
          <a:bodyPr/>
          <a:lstStyle>
            <a:lvl1pPr algn="r">
              <a:defRPr sz="1333">
                <a:solidFill>
                  <a:schemeClr val="bg1">
                    <a:lumMod val="75000"/>
                  </a:schemeClr>
                </a:solidFill>
                <a:latin typeface="Arial" charset="0"/>
                <a:ea typeface="Arial" charset="0"/>
                <a:cs typeface="Arial" charset="0"/>
              </a:defRPr>
            </a:lvl1pPr>
          </a:lstStyle>
          <a:p>
            <a:fld id="{4E396B83-D027-464C-A6A6-E0CE35D95B62}" type="slidenum">
              <a:rPr lang="en-US" smtClean="0"/>
              <a:pPr/>
              <a:t>‹#›</a:t>
            </a:fld>
            <a:endParaRPr lang="en-US" dirty="0"/>
          </a:p>
        </p:txBody>
      </p:sp>
    </p:spTree>
    <p:extLst>
      <p:ext uri="{BB962C8B-B14F-4D97-AF65-F5344CB8AC3E}">
        <p14:creationId xmlns:p14="http://schemas.microsoft.com/office/powerpoint/2010/main" val="2679948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067800" y="6271007"/>
            <a:ext cx="2743200" cy="365125"/>
          </a:xfrm>
          <a:prstGeom prst="rect">
            <a:avLst/>
          </a:prstGeom>
        </p:spPr>
        <p:txBody>
          <a:bodyPr/>
          <a:lstStyle>
            <a:lvl1pPr algn="r">
              <a:defRPr sz="1333">
                <a:solidFill>
                  <a:schemeClr val="bg1">
                    <a:lumMod val="75000"/>
                  </a:schemeClr>
                </a:solidFill>
                <a:latin typeface="Arial" charset="0"/>
                <a:ea typeface="Arial" charset="0"/>
                <a:cs typeface="Arial" charset="0"/>
              </a:defRPr>
            </a:lvl1pPr>
          </a:lstStyle>
          <a:p>
            <a:fld id="{878C4F72-8924-CC44-83DE-6AE27316DC9E}" type="slidenum">
              <a:rPr lang="en-US" smtClean="0"/>
              <a:pPr/>
              <a:t>‹#›</a:t>
            </a:fld>
            <a:endParaRPr lang="en-US" dirty="0"/>
          </a:p>
        </p:txBody>
      </p:sp>
      <p:sp>
        <p:nvSpPr>
          <p:cNvPr id="7" name="Title 1"/>
          <p:cNvSpPr>
            <a:spLocks noGrp="1"/>
          </p:cNvSpPr>
          <p:nvPr>
            <p:ph type="ctrTitle"/>
          </p:nvPr>
        </p:nvSpPr>
        <p:spPr>
          <a:xfrm>
            <a:off x="990600" y="1678519"/>
            <a:ext cx="10363200" cy="1162219"/>
          </a:xfrm>
          <a:prstGeom prst="rect">
            <a:avLst/>
          </a:prstGeom>
        </p:spPr>
        <p:txBody>
          <a:bodyPr/>
          <a:lstStyle>
            <a:lvl1pPr algn="ctr">
              <a:defRPr sz="4400" b="1">
                <a:latin typeface="+mn-lt"/>
                <a:ea typeface="Arial" charset="0"/>
                <a:cs typeface="Arial" charset="0"/>
              </a:defRPr>
            </a:lvl1pPr>
          </a:lstStyle>
          <a:p>
            <a:r>
              <a:rPr lang="en-US"/>
              <a:t>Click to edit Master title style</a:t>
            </a:r>
            <a:endParaRPr lang="en-US" dirty="0"/>
          </a:p>
        </p:txBody>
      </p:sp>
      <p:sp>
        <p:nvSpPr>
          <p:cNvPr id="8" name="Subtitle 2"/>
          <p:cNvSpPr>
            <a:spLocks noGrp="1"/>
          </p:cNvSpPr>
          <p:nvPr>
            <p:ph type="subTitle" idx="1"/>
          </p:nvPr>
        </p:nvSpPr>
        <p:spPr>
          <a:xfrm>
            <a:off x="1905000" y="3068575"/>
            <a:ext cx="8534400" cy="2336800"/>
          </a:xfrm>
          <a:prstGeom prst="rect">
            <a:avLst/>
          </a:prstGeom>
        </p:spPr>
        <p:txBody>
          <a:bodyPr>
            <a:normAutofit/>
          </a:bodyPr>
          <a:lstStyle>
            <a:lvl1pPr marL="0" indent="0" algn="ctr">
              <a:buNone/>
              <a:defRPr sz="3733" b="0" i="0">
                <a:solidFill>
                  <a:schemeClr val="bg1">
                    <a:lumMod val="75000"/>
                  </a:schemeClr>
                </a:solidFill>
                <a:latin typeface="+mn-lt"/>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94766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picture B">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a:p>
        </p:txBody>
      </p:sp>
      <p:sp>
        <p:nvSpPr>
          <p:cNvPr id="14" name="Background">
            <a:extLst>
              <a:ext uri="{FF2B5EF4-FFF2-40B4-BE49-F238E27FC236}">
                <a16:creationId xmlns:a16="http://schemas.microsoft.com/office/drawing/2014/main" id="{893ABF29-A8C1-46A8-B164-55FE6DB820EB}"/>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sp>
        <p:nvSpPr>
          <p:cNvPr id="15" name="Background blue">
            <a:extLst>
              <a:ext uri="{FF2B5EF4-FFF2-40B4-BE49-F238E27FC236}">
                <a16:creationId xmlns:a16="http://schemas.microsoft.com/office/drawing/2014/main" id="{9FA2F11A-9B65-4830-8F61-5ABBE36D3CE6}"/>
              </a:ext>
            </a:extLst>
          </p:cNvPr>
          <p:cNvSpPr/>
          <p:nvPr userDrawn="1"/>
        </p:nvSpPr>
        <p:spPr>
          <a:xfrm>
            <a:off x="6096000" y="0"/>
            <a:ext cx="60960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pic>
        <p:nvPicPr>
          <p:cNvPr id="13" name="Logo">
            <a:extLst>
              <a:ext uri="{FF2B5EF4-FFF2-40B4-BE49-F238E27FC236}">
                <a16:creationId xmlns:a16="http://schemas.microsoft.com/office/drawing/2014/main" id="{9F97E2E3-73F5-42D8-8D28-86EA9DF44D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657975" y="6078817"/>
            <a:ext cx="3033609" cy="362287"/>
          </a:xfrm>
          <a:prstGeom prst="rect">
            <a:avLst/>
          </a:prstGeom>
        </p:spPr>
      </p:pic>
      <p:sp>
        <p:nvSpPr>
          <p:cNvPr id="8" name="Picture Placeholder 7">
            <a:extLst>
              <a:ext uri="{FF2B5EF4-FFF2-40B4-BE49-F238E27FC236}">
                <a16:creationId xmlns:a16="http://schemas.microsoft.com/office/drawing/2014/main" id="{E77455F5-F0CD-47F9-BCF4-B16B52E69B0C}"/>
              </a:ext>
            </a:extLst>
          </p:cNvPr>
          <p:cNvSpPr>
            <a:spLocks noGrp="1"/>
          </p:cNvSpPr>
          <p:nvPr>
            <p:ph type="pic" sz="quarter" idx="13" hasCustomPrompt="1"/>
          </p:nvPr>
        </p:nvSpPr>
        <p:spPr>
          <a:xfrm>
            <a:off x="0" y="-1"/>
            <a:ext cx="6096000" cy="6861600"/>
          </a:xfrm>
        </p:spPr>
        <p:txBody>
          <a:bodyPr lIns="72000" tIns="72000" rIns="72000"/>
          <a:lstStyle>
            <a:lvl1pPr marL="0" indent="0" algn="l">
              <a:buNone/>
              <a:defRPr sz="1600"/>
            </a:lvl1pPr>
          </a:lstStyle>
          <a:p>
            <a:r>
              <a:rPr lang="en-US"/>
              <a:t>Click on frame and insert picture from Templafy or use icon to insert from device.</a:t>
            </a:r>
          </a:p>
        </p:txBody>
      </p:sp>
      <p:sp>
        <p:nvSpPr>
          <p:cNvPr id="2" name="Title 1"/>
          <p:cNvSpPr>
            <a:spLocks noGrp="1"/>
          </p:cNvSpPr>
          <p:nvPr>
            <p:ph type="ctrTitle" hasCustomPrompt="1"/>
          </p:nvPr>
        </p:nvSpPr>
        <p:spPr bwMode="white">
          <a:xfrm>
            <a:off x="6657975" y="1112838"/>
            <a:ext cx="4895848" cy="2808699"/>
          </a:xfrm>
        </p:spPr>
        <p:txBody>
          <a:bodyPr anchor="b"/>
          <a:lstStyle>
            <a:lvl1pPr algn="l">
              <a:lnSpc>
                <a:spcPct val="110000"/>
              </a:lnSpc>
              <a:defRPr sz="4000">
                <a:solidFill>
                  <a:schemeClr val="bg1"/>
                </a:solidFill>
              </a:defRPr>
            </a:lvl1pPr>
          </a:lstStyle>
          <a:p>
            <a:r>
              <a:rPr lang="en-US"/>
              <a:t>Click to add title</a:t>
            </a:r>
          </a:p>
        </p:txBody>
      </p:sp>
      <p:sp>
        <p:nvSpPr>
          <p:cNvPr id="3" name="Subtitle 2"/>
          <p:cNvSpPr>
            <a:spLocks noGrp="1"/>
          </p:cNvSpPr>
          <p:nvPr>
            <p:ph type="subTitle" idx="1" hasCustomPrompt="1"/>
          </p:nvPr>
        </p:nvSpPr>
        <p:spPr bwMode="white">
          <a:xfrm>
            <a:off x="6657975" y="4338004"/>
            <a:ext cx="4895848" cy="385500"/>
          </a:xfrm>
        </p:spPr>
        <p:txBody>
          <a:bodyPr/>
          <a:lstStyle>
            <a:lvl1pPr marL="0" indent="0" algn="l">
              <a:spcBef>
                <a:spcPts val="0"/>
              </a:spcBef>
              <a:buFont typeface="Avenir Next LT Pro" panose="020B0504020202020204" pitchFamily="34" charset="0"/>
              <a:buChar char="​"/>
              <a:defRPr sz="1800" b="1">
                <a:solidFill>
                  <a:schemeClr val="bg1"/>
                </a:solidFill>
              </a:defRPr>
            </a:lvl1pPr>
            <a:lvl2pPr marL="0" indent="0" algn="l">
              <a:buFont typeface="Avenir Next LT Pro" panose="020B0504020202020204" pitchFamily="34" charset="0"/>
              <a:buNone/>
              <a:defRPr sz="2000" b="1"/>
            </a:lvl2pPr>
            <a:lvl3pPr marL="0" indent="0" algn="l">
              <a:buFont typeface="Avenir Next LT Pro" panose="020B0504020202020204" pitchFamily="34" charset="0"/>
              <a:buChar char="​"/>
              <a:defRPr sz="2000" b="1"/>
            </a:lvl3pPr>
            <a:lvl4pPr marL="0" indent="0" algn="l">
              <a:buFont typeface="Avenir Next LT Pro" panose="020B0504020202020204" pitchFamily="34" charset="0"/>
              <a:buChar char="​"/>
              <a:defRPr sz="2000" b="1"/>
            </a:lvl4pPr>
            <a:lvl5pPr marL="0" indent="0" algn="l">
              <a:buFont typeface="Avenir Next LT Pro" panose="020B0504020202020204" pitchFamily="34" charset="0"/>
              <a:buChar char="​"/>
              <a:defRPr sz="2000" b="1"/>
            </a:lvl5pPr>
            <a:lvl6pPr marL="0" indent="0" algn="l">
              <a:buFont typeface="Avenir Next LT Pro" panose="020B0504020202020204" pitchFamily="34" charset="0"/>
              <a:buChar char="​"/>
              <a:defRPr sz="2000" b="1"/>
            </a:lvl6pPr>
            <a:lvl7pPr marL="0" indent="0" algn="l">
              <a:buFont typeface="Avenir Next LT Pro" panose="020B0504020202020204" pitchFamily="34" charset="0"/>
              <a:buChar char="​"/>
              <a:defRPr sz="2000" b="1"/>
            </a:lvl7pPr>
            <a:lvl8pPr marL="0" indent="0" algn="l">
              <a:buFont typeface="Avenir Next LT Pro" panose="020B0504020202020204" pitchFamily="34" charset="0"/>
              <a:buChar char="​"/>
              <a:defRPr sz="2000" b="1"/>
            </a:lvl8pPr>
            <a:lvl9pPr marL="0" indent="0" algn="l">
              <a:buFont typeface="Avenir Next LT Pro" panose="020B0504020202020204" pitchFamily="34" charset="0"/>
              <a:buChar char="​"/>
              <a:defRPr sz="2000" b="1"/>
            </a:lvl9pPr>
          </a:lstStyle>
          <a:p>
            <a:r>
              <a:rPr lang="en-US"/>
              <a:t>Click to add Presenter name, title</a:t>
            </a:r>
          </a:p>
        </p:txBody>
      </p:sp>
      <p:sp>
        <p:nvSpPr>
          <p:cNvPr id="9" name="Date Placeholder 1">
            <a:extLst>
              <a:ext uri="{FF2B5EF4-FFF2-40B4-BE49-F238E27FC236}">
                <a16:creationId xmlns:a16="http://schemas.microsoft.com/office/drawing/2014/main" id="{47B57197-1764-4039-BC11-697FE580688C}"/>
              </a:ext>
            </a:extLst>
          </p:cNvPr>
          <p:cNvSpPr>
            <a:spLocks noGrp="1"/>
          </p:cNvSpPr>
          <p:nvPr>
            <p:ph type="dt" sz="half" idx="2"/>
          </p:nvPr>
        </p:nvSpPr>
        <p:spPr bwMode="white">
          <a:xfrm>
            <a:off x="6657975" y="4906943"/>
            <a:ext cx="4895847" cy="299470"/>
          </a:xfrm>
          <a:prstGeom prst="rect">
            <a:avLst/>
          </a:prstGeom>
        </p:spPr>
        <p:txBody>
          <a:bodyPr vert="horz" lIns="0" tIns="0" rIns="0" bIns="0" rtlCol="0" anchor="t" anchorCtr="0"/>
          <a:lstStyle>
            <a:lvl1pPr algn="l">
              <a:defRPr sz="1800">
                <a:solidFill>
                  <a:schemeClr val="bg1"/>
                </a:solidFill>
              </a:defRPr>
            </a:lvl1pPr>
          </a:lstStyle>
          <a:p>
            <a:fld id="{1E7C5033-46D0-4DEC-9739-8C392E1AC544}" type="datetime4">
              <a:rPr lang="en-US" smtClean="0"/>
              <a:pPr/>
              <a:t>March 20, 2023</a:t>
            </a:fld>
            <a:endParaRPr lang="en-US"/>
          </a:p>
        </p:txBody>
      </p:sp>
    </p:spTree>
    <p:extLst>
      <p:ext uri="{BB962C8B-B14F-4D97-AF65-F5344CB8AC3E}">
        <p14:creationId xmlns:p14="http://schemas.microsoft.com/office/powerpoint/2010/main" val="3693176298"/>
      </p:ext>
    </p:extLst>
  </p:cSld>
  <p:clrMapOvr>
    <a:masterClrMapping/>
  </p:clrMapOvr>
  <p:extLst>
    <p:ext uri="{DCECCB84-F9BA-43D5-87BE-67443E8EF086}">
      <p15:sldGuideLst xmlns:p15="http://schemas.microsoft.com/office/powerpoint/2012/main">
        <p15:guide id="1" pos="419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25957"/>
            <a:ext cx="10515600" cy="1325563"/>
          </a:xfrm>
          <a:prstGeom prst="rect">
            <a:avLst/>
          </a:prstGeom>
        </p:spPr>
        <p:txBody>
          <a:bodyPr/>
          <a:lstStyle>
            <a:lvl1pPr>
              <a:defRPr b="1">
                <a:latin typeface="+mn-lt"/>
                <a:ea typeface="Arial" charset="0"/>
                <a:cs typeface="Arial"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2386458"/>
            <a:ext cx="5181600" cy="3624199"/>
          </a:xfrm>
          <a:prstGeom prst="rect">
            <a:avLst/>
          </a:prstGeom>
        </p:spPr>
        <p:txBody>
          <a:bodyPr/>
          <a:lstStyle>
            <a:lvl1pPr>
              <a:defRPr>
                <a:latin typeface="+mn-lt"/>
                <a:ea typeface="Arial" charset="0"/>
                <a:cs typeface="Arial" charset="0"/>
              </a:defRPr>
            </a:lvl1pPr>
            <a:lvl2pPr>
              <a:defRPr>
                <a:latin typeface="+mn-lt"/>
                <a:ea typeface="Arial" charset="0"/>
                <a:cs typeface="Arial" charset="0"/>
              </a:defRPr>
            </a:lvl2pPr>
            <a:lvl3pPr>
              <a:defRPr>
                <a:latin typeface="+mn-lt"/>
                <a:ea typeface="Arial" charset="0"/>
                <a:cs typeface="Arial" charset="0"/>
              </a:defRPr>
            </a:lvl3pPr>
            <a:lvl4pPr>
              <a:defRPr>
                <a:latin typeface="+mn-lt"/>
                <a:ea typeface="Arial" charset="0"/>
                <a:cs typeface="Arial" charset="0"/>
              </a:defRPr>
            </a:lvl4pPr>
            <a:lvl5pPr>
              <a:defRPr>
                <a:latin typeface="+mn-lt"/>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386458"/>
            <a:ext cx="5181600" cy="3624199"/>
          </a:xfrm>
          <a:prstGeom prst="rect">
            <a:avLst/>
          </a:prstGeom>
        </p:spPr>
        <p:txBody>
          <a:bodyPr/>
          <a:lstStyle>
            <a:lvl1pPr>
              <a:defRPr>
                <a:latin typeface="+mn-lt"/>
                <a:ea typeface="Arial" charset="0"/>
                <a:cs typeface="Arial" charset="0"/>
              </a:defRPr>
            </a:lvl1pPr>
            <a:lvl2pPr>
              <a:defRPr>
                <a:latin typeface="+mn-lt"/>
                <a:ea typeface="Arial" charset="0"/>
                <a:cs typeface="Arial" charset="0"/>
              </a:defRPr>
            </a:lvl2pPr>
            <a:lvl3pPr>
              <a:defRPr>
                <a:latin typeface="+mn-lt"/>
                <a:ea typeface="Arial" charset="0"/>
                <a:cs typeface="Arial" charset="0"/>
              </a:defRPr>
            </a:lvl3pPr>
            <a:lvl4pPr>
              <a:defRPr>
                <a:latin typeface="+mn-lt"/>
                <a:ea typeface="Arial" charset="0"/>
                <a:cs typeface="Arial" charset="0"/>
              </a:defRPr>
            </a:lvl4pPr>
            <a:lvl5pPr>
              <a:defRPr>
                <a:latin typeface="+mn-lt"/>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2"/>
          </p:nvPr>
        </p:nvSpPr>
        <p:spPr>
          <a:xfrm>
            <a:off x="9148064" y="6371168"/>
            <a:ext cx="2844800" cy="486833"/>
          </a:xfrm>
          <a:prstGeom prst="rect">
            <a:avLst/>
          </a:prstGeom>
        </p:spPr>
        <p:txBody>
          <a:bodyPr/>
          <a:lstStyle>
            <a:lvl1pPr algn="r">
              <a:defRPr sz="1333">
                <a:solidFill>
                  <a:schemeClr val="bg1">
                    <a:lumMod val="75000"/>
                  </a:schemeClr>
                </a:solidFill>
                <a:latin typeface="Arial" charset="0"/>
                <a:ea typeface="Arial" charset="0"/>
                <a:cs typeface="Arial" charset="0"/>
              </a:defRPr>
            </a:lvl1pPr>
          </a:lstStyle>
          <a:p>
            <a:fld id="{4E396B83-D027-464C-A6A6-E0CE35D95B62}" type="slidenum">
              <a:rPr lang="en-US" smtClean="0"/>
              <a:pPr/>
              <a:t>‹#›</a:t>
            </a:fld>
            <a:endParaRPr lang="en-US" dirty="0"/>
          </a:p>
        </p:txBody>
      </p:sp>
    </p:spTree>
    <p:extLst>
      <p:ext uri="{BB962C8B-B14F-4D97-AF65-F5344CB8AC3E}">
        <p14:creationId xmlns:p14="http://schemas.microsoft.com/office/powerpoint/2010/main" val="2730479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011301"/>
            <a:ext cx="10515600" cy="1325563"/>
          </a:xfrm>
          <a:prstGeom prst="rect">
            <a:avLst/>
          </a:prstGeom>
        </p:spPr>
        <p:txBody>
          <a:bodyPr/>
          <a:lstStyle>
            <a:lvl1pPr algn="ctr">
              <a:defRPr b="1">
                <a:latin typeface="+mn-lt"/>
                <a:ea typeface="Arial" charset="0"/>
                <a:cs typeface="Arial" charset="0"/>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9148064" y="6371168"/>
            <a:ext cx="2844800" cy="486833"/>
          </a:xfrm>
          <a:prstGeom prst="rect">
            <a:avLst/>
          </a:prstGeom>
        </p:spPr>
        <p:txBody>
          <a:bodyPr/>
          <a:lstStyle>
            <a:lvl1pPr algn="r">
              <a:defRPr sz="1333">
                <a:solidFill>
                  <a:schemeClr val="bg1">
                    <a:lumMod val="75000"/>
                  </a:schemeClr>
                </a:solidFill>
                <a:latin typeface="Arial" charset="0"/>
                <a:ea typeface="Arial" charset="0"/>
                <a:cs typeface="Arial" charset="0"/>
              </a:defRPr>
            </a:lvl1pPr>
          </a:lstStyle>
          <a:p>
            <a:fld id="{4E396B83-D027-464C-A6A6-E0CE35D95B62}" type="slidenum">
              <a:rPr lang="en-US" smtClean="0"/>
              <a:pPr/>
              <a:t>‹#›</a:t>
            </a:fld>
            <a:endParaRPr lang="en-US" dirty="0"/>
          </a:p>
        </p:txBody>
      </p:sp>
    </p:spTree>
    <p:extLst>
      <p:ext uri="{BB962C8B-B14F-4D97-AF65-F5344CB8AC3E}">
        <p14:creationId xmlns:p14="http://schemas.microsoft.com/office/powerpoint/2010/main" val="3122144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9148064" y="6371168"/>
            <a:ext cx="2844800" cy="486833"/>
          </a:xfrm>
          <a:prstGeom prst="rect">
            <a:avLst/>
          </a:prstGeom>
        </p:spPr>
        <p:txBody>
          <a:bodyPr/>
          <a:lstStyle>
            <a:lvl1pPr algn="r">
              <a:defRPr sz="1333">
                <a:solidFill>
                  <a:schemeClr val="bg1">
                    <a:lumMod val="75000"/>
                  </a:schemeClr>
                </a:solidFill>
                <a:latin typeface="Arial" charset="0"/>
                <a:ea typeface="Arial" charset="0"/>
                <a:cs typeface="Arial" charset="0"/>
              </a:defRPr>
            </a:lvl1pPr>
          </a:lstStyle>
          <a:p>
            <a:fld id="{4E396B83-D027-464C-A6A6-E0CE35D95B62}" type="slidenum">
              <a:rPr lang="en-US" smtClean="0"/>
              <a:pPr/>
              <a:t>‹#›</a:t>
            </a:fld>
            <a:endParaRPr lang="en-US" dirty="0"/>
          </a:p>
        </p:txBody>
      </p:sp>
    </p:spTree>
    <p:extLst>
      <p:ext uri="{BB962C8B-B14F-4D97-AF65-F5344CB8AC3E}">
        <p14:creationId xmlns:p14="http://schemas.microsoft.com/office/powerpoint/2010/main" val="405123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835152"/>
            <a:ext cx="3932237" cy="1600200"/>
          </a:xfrm>
          <a:prstGeom prst="rect">
            <a:avLst/>
          </a:prstGeom>
        </p:spPr>
        <p:txBody>
          <a:bodyPr anchor="b"/>
          <a:lstStyle>
            <a:lvl1pPr>
              <a:defRPr sz="3200">
                <a:latin typeface="+mn-lt"/>
                <a:ea typeface="Arial" charset="0"/>
                <a:cs typeface="Arial"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1365378"/>
            <a:ext cx="6172200" cy="4873625"/>
          </a:xfrm>
          <a:prstGeom prst="rect">
            <a:avLst/>
          </a:prstGeom>
        </p:spPr>
        <p:txBody>
          <a:bodyPr anchor="t"/>
          <a:lstStyle>
            <a:lvl1pPr marL="0" indent="0">
              <a:buNone/>
              <a:defRPr sz="3200">
                <a:latin typeface="+mn-lt"/>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435353"/>
            <a:ext cx="3932237" cy="3811588"/>
          </a:xfrm>
          <a:prstGeom prst="rect">
            <a:avLst/>
          </a:prstGeom>
        </p:spPr>
        <p:txBody>
          <a:bodyPr/>
          <a:lstStyle>
            <a:lvl1pPr marL="0" indent="0">
              <a:buNone/>
              <a:defRPr sz="1600">
                <a:latin typeface="+mn-lt"/>
                <a:ea typeface="Arial" charset="0"/>
                <a:cs typeface="Arial"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8" name="Slide Number Placeholder 5"/>
          <p:cNvSpPr>
            <a:spLocks noGrp="1"/>
          </p:cNvSpPr>
          <p:nvPr>
            <p:ph type="sldNum" sz="quarter" idx="12"/>
          </p:nvPr>
        </p:nvSpPr>
        <p:spPr>
          <a:xfrm>
            <a:off x="9148064" y="6371168"/>
            <a:ext cx="2844800" cy="486833"/>
          </a:xfrm>
          <a:prstGeom prst="rect">
            <a:avLst/>
          </a:prstGeom>
        </p:spPr>
        <p:txBody>
          <a:bodyPr/>
          <a:lstStyle>
            <a:lvl1pPr algn="r">
              <a:defRPr sz="1333">
                <a:solidFill>
                  <a:schemeClr val="bg1">
                    <a:lumMod val="75000"/>
                  </a:schemeClr>
                </a:solidFill>
                <a:latin typeface="Arial" charset="0"/>
                <a:ea typeface="Arial" charset="0"/>
                <a:cs typeface="Arial" charset="0"/>
              </a:defRPr>
            </a:lvl1pPr>
          </a:lstStyle>
          <a:p>
            <a:fld id="{4E396B83-D027-464C-A6A6-E0CE35D95B62}" type="slidenum">
              <a:rPr lang="en-US" smtClean="0"/>
              <a:pPr/>
              <a:t>‹#›</a:t>
            </a:fld>
            <a:endParaRPr lang="en-US" dirty="0"/>
          </a:p>
        </p:txBody>
      </p:sp>
    </p:spTree>
    <p:extLst>
      <p:ext uri="{BB962C8B-B14F-4D97-AF65-F5344CB8AC3E}">
        <p14:creationId xmlns:p14="http://schemas.microsoft.com/office/powerpoint/2010/main" val="1729317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picture C">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a:p>
        </p:txBody>
      </p:sp>
      <p:sp>
        <p:nvSpPr>
          <p:cNvPr id="17" name="Date Placeholder 6" hidden="1">
            <a:extLst>
              <a:ext uri="{FF2B5EF4-FFF2-40B4-BE49-F238E27FC236}">
                <a16:creationId xmlns:a16="http://schemas.microsoft.com/office/drawing/2014/main" id="{B299F4DB-4306-4708-8FDA-CFC323320922}"/>
              </a:ext>
            </a:extLst>
          </p:cNvPr>
          <p:cNvSpPr>
            <a:spLocks noGrp="1"/>
          </p:cNvSpPr>
          <p:nvPr>
            <p:ph type="dt" sz="half" idx="15"/>
          </p:nvPr>
        </p:nvSpPr>
        <p:spPr>
          <a:xfrm>
            <a:off x="0" y="6858000"/>
            <a:ext cx="0" cy="0"/>
          </a:xfrm>
        </p:spPr>
        <p:txBody>
          <a:bodyPr/>
          <a:lstStyle>
            <a:lvl1pPr>
              <a:defRPr sz="100">
                <a:noFill/>
              </a:defRPr>
            </a:lvl1pPr>
          </a:lstStyle>
          <a:p>
            <a:fld id="{5B81C194-7206-4F72-8A77-9947114C7713}" type="datetime1">
              <a:rPr lang="en-US" smtClean="0"/>
              <a:t>3/20/2023</a:t>
            </a:fld>
            <a:endParaRPr lang="en-US"/>
          </a:p>
        </p:txBody>
      </p:sp>
      <p:sp>
        <p:nvSpPr>
          <p:cNvPr id="14" name="Background">
            <a:extLst>
              <a:ext uri="{FF2B5EF4-FFF2-40B4-BE49-F238E27FC236}">
                <a16:creationId xmlns:a16="http://schemas.microsoft.com/office/drawing/2014/main" id="{893ABF29-A8C1-46A8-B164-55FE6DB820EB}"/>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sp>
        <p:nvSpPr>
          <p:cNvPr id="15" name="Background blue">
            <a:extLst>
              <a:ext uri="{FF2B5EF4-FFF2-40B4-BE49-F238E27FC236}">
                <a16:creationId xmlns:a16="http://schemas.microsoft.com/office/drawing/2014/main" id="{9FA2F11A-9B65-4830-8F61-5ABBE36D3CE6}"/>
              </a:ext>
            </a:extLst>
          </p:cNvPr>
          <p:cNvSpPr/>
          <p:nvPr userDrawn="1"/>
        </p:nvSpPr>
        <p:spPr>
          <a:xfrm>
            <a:off x="6096000" y="5813523"/>
            <a:ext cx="6096000" cy="10480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pic>
        <p:nvPicPr>
          <p:cNvPr id="13" name="Logo">
            <a:extLst>
              <a:ext uri="{FF2B5EF4-FFF2-40B4-BE49-F238E27FC236}">
                <a16:creationId xmlns:a16="http://schemas.microsoft.com/office/drawing/2014/main" id="{9F97E2E3-73F5-42D8-8D28-86EA9DF44D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473658" y="6159071"/>
            <a:ext cx="3033609" cy="362287"/>
          </a:xfrm>
          <a:prstGeom prst="rect">
            <a:avLst/>
          </a:prstGeom>
        </p:spPr>
      </p:pic>
      <p:sp>
        <p:nvSpPr>
          <p:cNvPr id="8" name="Picture Placeholder 7">
            <a:extLst>
              <a:ext uri="{FF2B5EF4-FFF2-40B4-BE49-F238E27FC236}">
                <a16:creationId xmlns:a16="http://schemas.microsoft.com/office/drawing/2014/main" id="{E77455F5-F0CD-47F9-BCF4-B16B52E69B0C}"/>
              </a:ext>
            </a:extLst>
          </p:cNvPr>
          <p:cNvSpPr>
            <a:spLocks noGrp="1"/>
          </p:cNvSpPr>
          <p:nvPr>
            <p:ph type="pic" sz="quarter" idx="13" hasCustomPrompt="1"/>
          </p:nvPr>
        </p:nvSpPr>
        <p:spPr>
          <a:xfrm>
            <a:off x="523875" y="828675"/>
            <a:ext cx="5133976" cy="4829175"/>
          </a:xfrm>
        </p:spPr>
        <p:txBody>
          <a:bodyPr lIns="72000" tIns="72000" rIns="72000"/>
          <a:lstStyle>
            <a:lvl1pPr marL="0" indent="0" algn="l">
              <a:buNone/>
              <a:defRPr sz="1600"/>
            </a:lvl1pPr>
          </a:lstStyle>
          <a:p>
            <a:r>
              <a:rPr lang="en-US"/>
              <a:t>Click on frame and insert picture from Templafy or use icon to insert from device.</a:t>
            </a:r>
          </a:p>
        </p:txBody>
      </p:sp>
      <p:sp>
        <p:nvSpPr>
          <p:cNvPr id="2" name="Title 1"/>
          <p:cNvSpPr>
            <a:spLocks noGrp="1"/>
          </p:cNvSpPr>
          <p:nvPr>
            <p:ph type="ctrTitle" hasCustomPrompt="1"/>
          </p:nvPr>
        </p:nvSpPr>
        <p:spPr>
          <a:xfrm>
            <a:off x="6657975" y="1112839"/>
            <a:ext cx="4895848" cy="1602082"/>
          </a:xfrm>
        </p:spPr>
        <p:txBody>
          <a:bodyPr anchor="b"/>
          <a:lstStyle>
            <a:lvl1pPr algn="l">
              <a:lnSpc>
                <a:spcPct val="110000"/>
              </a:lnSpc>
              <a:defRPr sz="4000">
                <a:solidFill>
                  <a:schemeClr val="tx1"/>
                </a:solidFill>
              </a:defRPr>
            </a:lvl1pPr>
          </a:lstStyle>
          <a:p>
            <a:r>
              <a:rPr lang="en-US"/>
              <a:t>Click to add title</a:t>
            </a:r>
          </a:p>
        </p:txBody>
      </p:sp>
      <p:sp>
        <p:nvSpPr>
          <p:cNvPr id="3" name="Subtitle 2"/>
          <p:cNvSpPr>
            <a:spLocks noGrp="1"/>
          </p:cNvSpPr>
          <p:nvPr>
            <p:ph type="subTitle" idx="1" hasCustomPrompt="1"/>
          </p:nvPr>
        </p:nvSpPr>
        <p:spPr>
          <a:xfrm>
            <a:off x="6657975" y="2745102"/>
            <a:ext cx="4895848" cy="1124136"/>
          </a:xfrm>
        </p:spPr>
        <p:txBody>
          <a:bodyPr/>
          <a:lstStyle>
            <a:lvl1pPr marL="0" indent="0" algn="l">
              <a:lnSpc>
                <a:spcPct val="100000"/>
              </a:lnSpc>
              <a:spcBef>
                <a:spcPts val="0"/>
              </a:spcBef>
              <a:spcAft>
                <a:spcPts val="0"/>
              </a:spcAft>
              <a:buFont typeface="Avenir Next LT Pro" panose="020B0504020202020204" pitchFamily="34" charset="0"/>
              <a:buChar char="​"/>
              <a:defRPr sz="3200" b="0">
                <a:solidFill>
                  <a:schemeClr val="tx1"/>
                </a:solidFill>
              </a:defRPr>
            </a:lvl1pPr>
            <a:lvl2pPr marL="0" indent="0" algn="l">
              <a:buFont typeface="Avenir Next LT Pro" panose="020B0504020202020204" pitchFamily="34" charset="0"/>
              <a:buNone/>
              <a:defRPr sz="2000" b="1"/>
            </a:lvl2pPr>
            <a:lvl3pPr marL="0" indent="0" algn="l">
              <a:buFont typeface="Avenir Next LT Pro" panose="020B0504020202020204" pitchFamily="34" charset="0"/>
              <a:buChar char="​"/>
              <a:defRPr sz="2000" b="1"/>
            </a:lvl3pPr>
            <a:lvl4pPr marL="0" indent="0" algn="l">
              <a:buFont typeface="Avenir Next LT Pro" panose="020B0504020202020204" pitchFamily="34" charset="0"/>
              <a:buChar char="​"/>
              <a:defRPr sz="2000" b="1"/>
            </a:lvl4pPr>
            <a:lvl5pPr marL="0" indent="0" algn="l">
              <a:buFont typeface="Avenir Next LT Pro" panose="020B0504020202020204" pitchFamily="34" charset="0"/>
              <a:buChar char="​"/>
              <a:defRPr sz="2000" b="1"/>
            </a:lvl5pPr>
            <a:lvl6pPr marL="0" indent="0" algn="l">
              <a:buFont typeface="Avenir Next LT Pro" panose="020B0504020202020204" pitchFamily="34" charset="0"/>
              <a:buChar char="​"/>
              <a:defRPr sz="2000" b="1"/>
            </a:lvl6pPr>
            <a:lvl7pPr marL="0" indent="0" algn="l">
              <a:buFont typeface="Avenir Next LT Pro" panose="020B0504020202020204" pitchFamily="34" charset="0"/>
              <a:buChar char="​"/>
              <a:defRPr sz="2000" b="1"/>
            </a:lvl7pPr>
            <a:lvl8pPr marL="0" indent="0" algn="l">
              <a:buFont typeface="Avenir Next LT Pro" panose="020B0504020202020204" pitchFamily="34" charset="0"/>
              <a:buChar char="​"/>
              <a:defRPr sz="2000" b="1"/>
            </a:lvl8pPr>
            <a:lvl9pPr marL="0" indent="0" algn="l">
              <a:buFont typeface="Avenir Next LT Pro" panose="020B0504020202020204" pitchFamily="34" charset="0"/>
              <a:buChar char="​"/>
              <a:defRPr sz="2000" b="1"/>
            </a:lvl9pPr>
          </a:lstStyle>
          <a:p>
            <a:r>
              <a:rPr lang="en-US"/>
              <a:t>Click to add subtitle</a:t>
            </a:r>
          </a:p>
        </p:txBody>
      </p:sp>
    </p:spTree>
    <p:extLst>
      <p:ext uri="{BB962C8B-B14F-4D97-AF65-F5344CB8AC3E}">
        <p14:creationId xmlns:p14="http://schemas.microsoft.com/office/powerpoint/2010/main" val="2161493641"/>
      </p:ext>
    </p:extLst>
  </p:cSld>
  <p:clrMapOvr>
    <a:masterClrMapping/>
  </p:clrMapOvr>
  <p:extLst>
    <p:ext uri="{DCECCB84-F9BA-43D5-87BE-67443E8EF086}">
      <p15:sldGuideLst xmlns:p15="http://schemas.microsoft.com/office/powerpoint/2012/main">
        <p15:guide id="1" pos="3564" userDrawn="1">
          <p15:clr>
            <a:srgbClr val="FBAE40"/>
          </p15:clr>
        </p15:guide>
        <p15:guide id="2" pos="4194" userDrawn="1">
          <p15:clr>
            <a:srgbClr val="FBAE40"/>
          </p15:clr>
        </p15:guide>
        <p15:guide id="3" pos="32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icture D">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a:p>
        </p:txBody>
      </p:sp>
      <p:sp>
        <p:nvSpPr>
          <p:cNvPr id="17" name="Date Placeholder 6" hidden="1">
            <a:extLst>
              <a:ext uri="{FF2B5EF4-FFF2-40B4-BE49-F238E27FC236}">
                <a16:creationId xmlns:a16="http://schemas.microsoft.com/office/drawing/2014/main" id="{B299F4DB-4306-4708-8FDA-CFC323320922}"/>
              </a:ext>
            </a:extLst>
          </p:cNvPr>
          <p:cNvSpPr>
            <a:spLocks noGrp="1"/>
          </p:cNvSpPr>
          <p:nvPr>
            <p:ph type="dt" sz="half" idx="15"/>
          </p:nvPr>
        </p:nvSpPr>
        <p:spPr>
          <a:xfrm>
            <a:off x="0" y="6858000"/>
            <a:ext cx="0" cy="0"/>
          </a:xfrm>
        </p:spPr>
        <p:txBody>
          <a:bodyPr/>
          <a:lstStyle>
            <a:lvl1pPr>
              <a:defRPr sz="100">
                <a:noFill/>
              </a:defRPr>
            </a:lvl1pPr>
          </a:lstStyle>
          <a:p>
            <a:fld id="{5B81C194-7206-4F72-8A77-9947114C7713}" type="datetime1">
              <a:rPr lang="en-US" smtClean="0"/>
              <a:t>3/20/2023</a:t>
            </a:fld>
            <a:endParaRPr lang="en-US"/>
          </a:p>
        </p:txBody>
      </p:sp>
      <p:sp>
        <p:nvSpPr>
          <p:cNvPr id="14" name="Background">
            <a:extLst>
              <a:ext uri="{FF2B5EF4-FFF2-40B4-BE49-F238E27FC236}">
                <a16:creationId xmlns:a16="http://schemas.microsoft.com/office/drawing/2014/main" id="{893ABF29-A8C1-46A8-B164-55FE6DB820EB}"/>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pic>
        <p:nvPicPr>
          <p:cNvPr id="16" name="Logo">
            <a:extLst>
              <a:ext uri="{FF2B5EF4-FFF2-40B4-BE49-F238E27FC236}">
                <a16:creationId xmlns:a16="http://schemas.microsoft.com/office/drawing/2014/main" id="{F52F2982-3F1F-417C-953E-0CD81B4BA90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0549" y="6171965"/>
            <a:ext cx="3033924" cy="362324"/>
          </a:xfrm>
          <a:prstGeom prst="rect">
            <a:avLst/>
          </a:prstGeom>
        </p:spPr>
      </p:pic>
      <p:sp>
        <p:nvSpPr>
          <p:cNvPr id="8" name="Picture Placeholder 7">
            <a:extLst>
              <a:ext uri="{FF2B5EF4-FFF2-40B4-BE49-F238E27FC236}">
                <a16:creationId xmlns:a16="http://schemas.microsoft.com/office/drawing/2014/main" id="{E77455F5-F0CD-47F9-BCF4-B16B52E69B0C}"/>
              </a:ext>
            </a:extLst>
          </p:cNvPr>
          <p:cNvSpPr>
            <a:spLocks noGrp="1"/>
          </p:cNvSpPr>
          <p:nvPr>
            <p:ph type="pic" sz="quarter" idx="13" hasCustomPrompt="1"/>
          </p:nvPr>
        </p:nvSpPr>
        <p:spPr>
          <a:xfrm>
            <a:off x="523875" y="828675"/>
            <a:ext cx="5133976" cy="4829175"/>
          </a:xfrm>
        </p:spPr>
        <p:txBody>
          <a:bodyPr lIns="72000" tIns="72000" rIns="72000"/>
          <a:lstStyle>
            <a:lvl1pPr marL="0" indent="0" algn="l">
              <a:buNone/>
              <a:defRPr sz="1600"/>
            </a:lvl1pPr>
          </a:lstStyle>
          <a:p>
            <a:r>
              <a:rPr lang="en-US"/>
              <a:t>Click on frame and insert picture from Templafy or use icon to insert from device.</a:t>
            </a:r>
          </a:p>
        </p:txBody>
      </p:sp>
      <p:sp>
        <p:nvSpPr>
          <p:cNvPr id="2" name="Title 1"/>
          <p:cNvSpPr>
            <a:spLocks noGrp="1"/>
          </p:cNvSpPr>
          <p:nvPr>
            <p:ph type="ctrTitle" hasCustomPrompt="1"/>
          </p:nvPr>
        </p:nvSpPr>
        <p:spPr>
          <a:xfrm>
            <a:off x="6657975" y="1112839"/>
            <a:ext cx="4895848" cy="1602082"/>
          </a:xfrm>
        </p:spPr>
        <p:txBody>
          <a:bodyPr anchor="b"/>
          <a:lstStyle>
            <a:lvl1pPr algn="l">
              <a:lnSpc>
                <a:spcPct val="110000"/>
              </a:lnSpc>
              <a:defRPr sz="4000">
                <a:solidFill>
                  <a:schemeClr val="tx1"/>
                </a:solidFill>
              </a:defRPr>
            </a:lvl1pPr>
          </a:lstStyle>
          <a:p>
            <a:r>
              <a:rPr lang="en-US"/>
              <a:t>Click to add title</a:t>
            </a:r>
          </a:p>
        </p:txBody>
      </p:sp>
      <p:sp>
        <p:nvSpPr>
          <p:cNvPr id="3" name="Subtitle 2"/>
          <p:cNvSpPr>
            <a:spLocks noGrp="1"/>
          </p:cNvSpPr>
          <p:nvPr>
            <p:ph type="subTitle" idx="1" hasCustomPrompt="1"/>
          </p:nvPr>
        </p:nvSpPr>
        <p:spPr>
          <a:xfrm>
            <a:off x="6657975" y="2745102"/>
            <a:ext cx="4895848" cy="1124136"/>
          </a:xfrm>
        </p:spPr>
        <p:txBody>
          <a:bodyPr/>
          <a:lstStyle>
            <a:lvl1pPr marL="0" indent="0" algn="l">
              <a:lnSpc>
                <a:spcPct val="100000"/>
              </a:lnSpc>
              <a:spcBef>
                <a:spcPts val="0"/>
              </a:spcBef>
              <a:spcAft>
                <a:spcPts val="0"/>
              </a:spcAft>
              <a:buFont typeface="Avenir Next LT Pro" panose="020B0504020202020204" pitchFamily="34" charset="0"/>
              <a:buChar char="​"/>
              <a:defRPr sz="3200" b="0">
                <a:solidFill>
                  <a:schemeClr val="tx1"/>
                </a:solidFill>
              </a:defRPr>
            </a:lvl1pPr>
            <a:lvl2pPr marL="0" indent="0" algn="l">
              <a:buFont typeface="Avenir Next LT Pro" panose="020B0504020202020204" pitchFamily="34" charset="0"/>
              <a:buNone/>
              <a:defRPr sz="2000" b="1"/>
            </a:lvl2pPr>
            <a:lvl3pPr marL="0" indent="0" algn="l">
              <a:buFont typeface="Avenir Next LT Pro" panose="020B0504020202020204" pitchFamily="34" charset="0"/>
              <a:buChar char="​"/>
              <a:defRPr sz="2000" b="1"/>
            </a:lvl3pPr>
            <a:lvl4pPr marL="0" indent="0" algn="l">
              <a:buFont typeface="Avenir Next LT Pro" panose="020B0504020202020204" pitchFamily="34" charset="0"/>
              <a:buChar char="​"/>
              <a:defRPr sz="2000" b="1"/>
            </a:lvl4pPr>
            <a:lvl5pPr marL="0" indent="0" algn="l">
              <a:buFont typeface="Avenir Next LT Pro" panose="020B0504020202020204" pitchFamily="34" charset="0"/>
              <a:buChar char="​"/>
              <a:defRPr sz="2000" b="1"/>
            </a:lvl5pPr>
            <a:lvl6pPr marL="0" indent="0" algn="l">
              <a:buFont typeface="Avenir Next LT Pro" panose="020B0504020202020204" pitchFamily="34" charset="0"/>
              <a:buChar char="​"/>
              <a:defRPr sz="2000" b="1"/>
            </a:lvl6pPr>
            <a:lvl7pPr marL="0" indent="0" algn="l">
              <a:buFont typeface="Avenir Next LT Pro" panose="020B0504020202020204" pitchFamily="34" charset="0"/>
              <a:buChar char="​"/>
              <a:defRPr sz="2000" b="1"/>
            </a:lvl7pPr>
            <a:lvl8pPr marL="0" indent="0" algn="l">
              <a:buFont typeface="Avenir Next LT Pro" panose="020B0504020202020204" pitchFamily="34" charset="0"/>
              <a:buChar char="​"/>
              <a:defRPr sz="2000" b="1"/>
            </a:lvl8pPr>
            <a:lvl9pPr marL="0" indent="0" algn="l">
              <a:buFont typeface="Avenir Next LT Pro" panose="020B0504020202020204" pitchFamily="34" charset="0"/>
              <a:buChar char="​"/>
              <a:defRPr sz="2000" b="1"/>
            </a:lvl9pPr>
          </a:lstStyle>
          <a:p>
            <a:r>
              <a:rPr lang="en-US"/>
              <a:t>Click to add subtitle</a:t>
            </a:r>
          </a:p>
        </p:txBody>
      </p:sp>
    </p:spTree>
    <p:extLst>
      <p:ext uri="{BB962C8B-B14F-4D97-AF65-F5344CB8AC3E}">
        <p14:creationId xmlns:p14="http://schemas.microsoft.com/office/powerpoint/2010/main" val="468331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A0208642-FAE2-4418-9014-1CE767DCC7FD}"/>
              </a:ext>
            </a:extLst>
          </p:cNvPr>
          <p:cNvSpPr>
            <a:spLocks noGrp="1"/>
          </p:cNvSpPr>
          <p:nvPr>
            <p:ph type="dt" sz="half" idx="15"/>
          </p:nvPr>
        </p:nvSpPr>
        <p:spPr>
          <a:xfrm>
            <a:off x="0" y="6858000"/>
            <a:ext cx="0" cy="0"/>
          </a:xfrm>
        </p:spPr>
        <p:txBody>
          <a:bodyPr/>
          <a:lstStyle>
            <a:lvl1pPr>
              <a:defRPr sz="100">
                <a:noFill/>
              </a:defRPr>
            </a:lvl1pPr>
          </a:lstStyle>
          <a:p>
            <a:fld id="{1C88E50E-F071-4EB4-A55A-7E0511339D82}" type="datetime1">
              <a:rPr lang="en-US" smtClean="0"/>
              <a:t>3/20/2023</a:t>
            </a:fld>
            <a:endParaRPr lang="en-US"/>
          </a:p>
        </p:txBody>
      </p:sp>
      <p:sp>
        <p:nvSpPr>
          <p:cNvPr id="11" name="Footer Placeholder 8" hidden="1">
            <a:extLst>
              <a:ext uri="{FF2B5EF4-FFF2-40B4-BE49-F238E27FC236}">
                <a16:creationId xmlns:a16="http://schemas.microsoft.com/office/drawing/2014/main" id="{E7F83165-73E5-45CF-B88B-91410D08B505}"/>
              </a:ext>
            </a:extLst>
          </p:cNvPr>
          <p:cNvSpPr>
            <a:spLocks noGrp="1"/>
          </p:cNvSpPr>
          <p:nvPr>
            <p:ph type="ftr" sz="quarter" idx="16"/>
          </p:nvPr>
        </p:nvSpPr>
        <p:spPr>
          <a:xfrm>
            <a:off x="0" y="6858000"/>
            <a:ext cx="0" cy="0"/>
          </a:xfrm>
        </p:spPr>
        <p:txBody>
          <a:bodyPr/>
          <a:lstStyle>
            <a:lvl1pPr>
              <a:defRPr sz="100">
                <a:noFill/>
              </a:defRPr>
            </a:lvl1pPr>
          </a:lstStyle>
          <a:p>
            <a:endParaRPr lang="en-US"/>
          </a:p>
        </p:txBody>
      </p:sp>
      <p:sp>
        <p:nvSpPr>
          <p:cNvPr id="12" name="Slide Number Placeholder 10" hidden="1">
            <a:extLst>
              <a:ext uri="{FF2B5EF4-FFF2-40B4-BE49-F238E27FC236}">
                <a16:creationId xmlns:a16="http://schemas.microsoft.com/office/drawing/2014/main" id="{F03054CD-9DA2-4418-92CC-F992664950B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a:p>
        </p:txBody>
      </p:sp>
      <p:sp>
        <p:nvSpPr>
          <p:cNvPr id="2" name="Title 1"/>
          <p:cNvSpPr>
            <a:spLocks noGrp="1"/>
          </p:cNvSpPr>
          <p:nvPr>
            <p:ph type="title" hasCustomPrompt="1"/>
          </p:nvPr>
        </p:nvSpPr>
        <p:spPr>
          <a:xfrm>
            <a:off x="6193410" y="1116000"/>
            <a:ext cx="5360416" cy="538164"/>
          </a:xfrm>
        </p:spPr>
        <p:txBody>
          <a:bodyPr/>
          <a:lstStyle>
            <a:lvl1pPr>
              <a:defRPr/>
            </a:lvl1pPr>
          </a:lstStyle>
          <a:p>
            <a:r>
              <a:rPr lang="en-US" noProof="0"/>
              <a:t>Click to add Agenda</a:t>
            </a:r>
          </a:p>
        </p:txBody>
      </p:sp>
      <p:sp>
        <p:nvSpPr>
          <p:cNvPr id="7" name="Text Placeholder 2"/>
          <p:cNvSpPr>
            <a:spLocks noGrp="1"/>
          </p:cNvSpPr>
          <p:nvPr>
            <p:ph type="body" sz="quarter" idx="13" hasCustomPrompt="1"/>
          </p:nvPr>
        </p:nvSpPr>
        <p:spPr>
          <a:xfrm>
            <a:off x="6193410" y="2055813"/>
            <a:ext cx="5360416" cy="3819525"/>
          </a:xfrm>
        </p:spPr>
        <p:txBody>
          <a:bodyPr/>
          <a:lstStyle>
            <a:lvl1pPr marL="0" indent="0">
              <a:buFont typeface="Avenir Next LT Pro" panose="020B0504020202020204" pitchFamily="34" charset="0"/>
              <a:buChar char="​"/>
              <a:defRPr/>
            </a:lvl1pPr>
            <a:lvl2pPr marL="0" indent="0">
              <a:spcBef>
                <a:spcPts val="1200"/>
              </a:spcBef>
              <a:buFont typeface="Avenir Next LT Pro" panose="020B0504020202020204" pitchFamily="34" charset="0"/>
              <a:buChar char="​"/>
              <a:defRPr sz="2000" b="1">
                <a:solidFill>
                  <a:schemeClr val="accent1"/>
                </a:solidFill>
              </a:defRPr>
            </a:lvl2pPr>
            <a:lvl3pPr marL="0" indent="0">
              <a:spcBef>
                <a:spcPts val="1200"/>
              </a:spcBef>
              <a:buFont typeface="Avenir Next LT Pro" panose="020B0504020202020204" pitchFamily="34" charset="0"/>
              <a:buChar char="​"/>
              <a:defRPr sz="2000"/>
            </a:lvl3pPr>
            <a:lvl4pPr marL="0" indent="0">
              <a:spcBef>
                <a:spcPts val="1200"/>
              </a:spcBef>
              <a:buFont typeface="Avenir Next LT Pro" panose="020B0504020202020204" pitchFamily="34" charset="0"/>
              <a:buChar char="​"/>
              <a:defRPr sz="2000">
                <a:solidFill>
                  <a:schemeClr val="accent1"/>
                </a:solidFill>
              </a:defRPr>
            </a:lvl4pPr>
            <a:lvl5pPr marL="0" indent="0">
              <a:spcBef>
                <a:spcPts val="1200"/>
              </a:spcBef>
              <a:buFont typeface="Avenir Next LT Pro" panose="020B0504020202020204" pitchFamily="34" charset="0"/>
              <a:buChar char="​"/>
              <a:defRPr sz="2000"/>
            </a:lvl5pPr>
            <a:lvl6pPr marL="0" indent="0">
              <a:spcBef>
                <a:spcPts val="1200"/>
              </a:spcBef>
              <a:buFont typeface="Avenir Next LT Pro" panose="020B0504020202020204" pitchFamily="34" charset="0"/>
              <a:buChar char="​"/>
              <a:defRPr sz="2000" b="1">
                <a:solidFill>
                  <a:schemeClr val="accent1"/>
                </a:solidFill>
              </a:defRPr>
            </a:lvl6pPr>
            <a:lvl7pPr marL="0" indent="0">
              <a:spcBef>
                <a:spcPts val="1200"/>
              </a:spcBef>
              <a:buFont typeface="Avenir Next LT Pro" panose="020B0504020202020204" pitchFamily="34" charset="0"/>
              <a:buChar char="​"/>
              <a:defRPr sz="2000" b="0"/>
            </a:lvl7pPr>
            <a:lvl8pPr marL="0" indent="0">
              <a:spcBef>
                <a:spcPts val="1200"/>
              </a:spcBef>
              <a:buFont typeface="Avenir Next LT Pro" panose="020B0504020202020204" pitchFamily="34" charset="0"/>
              <a:buChar char="​"/>
              <a:defRPr sz="2000" b="1">
                <a:solidFill>
                  <a:schemeClr val="accent1"/>
                </a:solidFill>
              </a:defRPr>
            </a:lvl8pPr>
            <a:lvl9pPr marL="0" indent="0">
              <a:spcBef>
                <a:spcPts val="1200"/>
              </a:spcBef>
              <a:buFont typeface="Avenir Next LT Pro" panose="020B0504020202020204" pitchFamily="34" charset="0"/>
              <a:buChar char="​"/>
              <a:defRPr sz="2000"/>
            </a:lvl9pPr>
          </a:lstStyle>
          <a:p>
            <a:pPr lvl="0"/>
            <a:r>
              <a:rPr lang="en-US" noProof="0"/>
              <a:t>Click to add agenda point </a:t>
            </a:r>
            <a:br>
              <a:rPr lang="en-US" noProof="0"/>
            </a:br>
            <a:r>
              <a:rPr lang="en-US" noProof="0"/>
              <a:t>Enter &amp; TAB for next text level</a:t>
            </a:r>
            <a:br>
              <a:rPr lang="en-US" noProof="0"/>
            </a:br>
            <a:r>
              <a:rPr lang="en-US" noProof="0"/>
              <a:t>SHIFT+TAB to go back in levels</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6</a:t>
            </a:r>
          </a:p>
          <a:p>
            <a:pPr lvl="6"/>
            <a:r>
              <a:rPr lang="en-US" noProof="0"/>
              <a:t>7</a:t>
            </a:r>
          </a:p>
          <a:p>
            <a:pPr lvl="7"/>
            <a:r>
              <a:rPr lang="en-US" noProof="0"/>
              <a:t>8</a:t>
            </a:r>
          </a:p>
          <a:p>
            <a:pPr lvl="8"/>
            <a:r>
              <a:rPr lang="en-US" noProof="0"/>
              <a:t>9</a:t>
            </a:r>
          </a:p>
        </p:txBody>
      </p:sp>
      <p:sp>
        <p:nvSpPr>
          <p:cNvPr id="13" name="Picture Placeholder 7">
            <a:extLst>
              <a:ext uri="{FF2B5EF4-FFF2-40B4-BE49-F238E27FC236}">
                <a16:creationId xmlns:a16="http://schemas.microsoft.com/office/drawing/2014/main" id="{11024C59-BCE1-4BD6-8A02-366D1649E6F5}"/>
              </a:ext>
            </a:extLst>
          </p:cNvPr>
          <p:cNvSpPr>
            <a:spLocks noGrp="1"/>
          </p:cNvSpPr>
          <p:nvPr>
            <p:ph type="pic" sz="quarter" idx="18" hasCustomPrompt="1"/>
          </p:nvPr>
        </p:nvSpPr>
        <p:spPr>
          <a:xfrm>
            <a:off x="895545" y="1545996"/>
            <a:ext cx="4006393" cy="3403076"/>
          </a:xfrm>
        </p:spPr>
        <p:txBody>
          <a:bodyPr lIns="72000" tIns="36000" rIns="72000"/>
          <a:lstStyle>
            <a:lvl1pPr marL="0" indent="0" algn="l">
              <a:buNone/>
              <a:defRPr sz="1400"/>
            </a:lvl1pPr>
          </a:lstStyle>
          <a:p>
            <a:r>
              <a:rPr lang="en-US"/>
              <a:t>Click on frame and insert picture from Templafy or use icon to insert from device.</a:t>
            </a:r>
          </a:p>
        </p:txBody>
      </p:sp>
    </p:spTree>
    <p:extLst>
      <p:ext uri="{BB962C8B-B14F-4D97-AF65-F5344CB8AC3E}">
        <p14:creationId xmlns:p14="http://schemas.microsoft.com/office/powerpoint/2010/main" val="2198317535"/>
      </p:ext>
    </p:extLst>
  </p:cSld>
  <p:clrMapOvr>
    <a:masterClrMapping/>
  </p:clrMapOvr>
  <p:extLst>
    <p:ext uri="{DCECCB84-F9BA-43D5-87BE-67443E8EF086}">
      <p15:sldGuideLst xmlns:p15="http://schemas.microsoft.com/office/powerpoint/2012/main">
        <p15:guide id="1" pos="3900" userDrawn="1">
          <p15:clr>
            <a:srgbClr val="FBAE40"/>
          </p15:clr>
        </p15:guide>
        <p15:guide id="2" pos="3096" userDrawn="1">
          <p15:clr>
            <a:srgbClr val="FBAE40"/>
          </p15:clr>
        </p15:guide>
        <p15:guide id="3" pos="5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Breaker">
    <p:bg>
      <p:bgRef idx="1001">
        <a:schemeClr val="bg1"/>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sp>
        <p:nvSpPr>
          <p:cNvPr id="2" name="Title 1"/>
          <p:cNvSpPr>
            <a:spLocks noGrp="1"/>
          </p:cNvSpPr>
          <p:nvPr>
            <p:ph type="ctrTitle" hasCustomPrompt="1"/>
          </p:nvPr>
        </p:nvSpPr>
        <p:spPr>
          <a:xfrm>
            <a:off x="1217613" y="1112839"/>
            <a:ext cx="10336212" cy="2397124"/>
          </a:xfrm>
        </p:spPr>
        <p:txBody>
          <a:bodyPr anchor="b"/>
          <a:lstStyle>
            <a:lvl1pPr algn="l">
              <a:defRPr sz="6000">
                <a:solidFill>
                  <a:schemeClr val="tx1"/>
                </a:solidFill>
              </a:defRPr>
            </a:lvl1pPr>
          </a:lstStyle>
          <a:p>
            <a:r>
              <a:rPr lang="en-US" noProof="0"/>
              <a:t>Click to add title</a:t>
            </a:r>
            <a:endParaRPr lang="en-US"/>
          </a:p>
        </p:txBody>
      </p:sp>
      <p:sp>
        <p:nvSpPr>
          <p:cNvPr id="3" name="Subtitle 2"/>
          <p:cNvSpPr>
            <a:spLocks noGrp="1"/>
          </p:cNvSpPr>
          <p:nvPr>
            <p:ph type="subTitle" idx="1" hasCustomPrompt="1"/>
          </p:nvPr>
        </p:nvSpPr>
        <p:spPr>
          <a:xfrm>
            <a:off x="1217612" y="3602038"/>
            <a:ext cx="10336213" cy="1655762"/>
          </a:xfrm>
        </p:spPr>
        <p:txBody>
          <a:bodyPr/>
          <a:lstStyle>
            <a:lvl1pPr marL="0" indent="0" algn="l">
              <a:spcBef>
                <a:spcPts val="0"/>
              </a:spcBef>
              <a:buFont typeface="Avenir Next LT Pro" panose="020B0504020202020204" pitchFamily="34" charset="0"/>
              <a:buChar char="​"/>
              <a:defRPr sz="2400" b="0">
                <a:solidFill>
                  <a:schemeClr val="tx1"/>
                </a:solidFill>
              </a:defRPr>
            </a:lvl1pPr>
            <a:lvl2pPr marL="0" indent="0" algn="l">
              <a:buFont typeface="Avenir Next LT Pro" panose="020B0504020202020204" pitchFamily="34" charset="0"/>
              <a:buNone/>
              <a:defRPr sz="2000" b="0">
                <a:solidFill>
                  <a:schemeClr val="tx1"/>
                </a:solidFill>
              </a:defRPr>
            </a:lvl2pPr>
            <a:lvl3pPr marL="0" indent="0" algn="l">
              <a:buFont typeface="Avenir Next LT Pro" panose="020B0504020202020204" pitchFamily="34" charset="0"/>
              <a:buChar char="​"/>
              <a:defRPr sz="2000" b="0">
                <a:solidFill>
                  <a:schemeClr val="tx1"/>
                </a:solidFill>
              </a:defRPr>
            </a:lvl3pPr>
            <a:lvl4pPr marL="0" indent="0" algn="l">
              <a:buFont typeface="Avenir Next LT Pro" panose="020B0504020202020204" pitchFamily="34" charset="0"/>
              <a:buChar char="​"/>
              <a:defRPr sz="2000" b="0">
                <a:solidFill>
                  <a:schemeClr val="tx1"/>
                </a:solidFill>
              </a:defRPr>
            </a:lvl4pPr>
            <a:lvl5pPr marL="0" indent="0" algn="l">
              <a:buFont typeface="Avenir Next LT Pro" panose="020B0504020202020204" pitchFamily="34" charset="0"/>
              <a:buChar char="​"/>
              <a:defRPr sz="2000" b="0">
                <a:solidFill>
                  <a:schemeClr val="tx1"/>
                </a:solidFill>
              </a:defRPr>
            </a:lvl5pPr>
            <a:lvl6pPr marL="0" indent="0" algn="l">
              <a:buFont typeface="Avenir Next LT Pro" panose="020B0504020202020204" pitchFamily="34" charset="0"/>
              <a:buChar char="​"/>
              <a:defRPr sz="2000" b="0">
                <a:solidFill>
                  <a:schemeClr val="tx1"/>
                </a:solidFill>
              </a:defRPr>
            </a:lvl6pPr>
            <a:lvl7pPr marL="0" indent="0" algn="l">
              <a:buFont typeface="Avenir Next LT Pro" panose="020B0504020202020204" pitchFamily="34" charset="0"/>
              <a:buChar char="​"/>
              <a:defRPr sz="2000" b="0">
                <a:solidFill>
                  <a:schemeClr val="tx1"/>
                </a:solidFill>
              </a:defRPr>
            </a:lvl7pPr>
            <a:lvl8pPr marL="0" indent="0" algn="l">
              <a:buFont typeface="Avenir Next LT Pro" panose="020B0504020202020204" pitchFamily="34" charset="0"/>
              <a:buChar char="​"/>
              <a:defRPr sz="2000" b="0">
                <a:solidFill>
                  <a:schemeClr val="tx1"/>
                </a:solidFill>
              </a:defRPr>
            </a:lvl8pPr>
            <a:lvl9pPr marL="0" indent="0" algn="l">
              <a:buFont typeface="Avenir Next LT Pro" panose="020B0504020202020204" pitchFamily="34" charset="0"/>
              <a:buChar char="​"/>
              <a:tabLst/>
              <a:defRPr sz="2000" b="0">
                <a:solidFill>
                  <a:schemeClr val="tx1"/>
                </a:solidFill>
              </a:defRPr>
            </a:lvl9pPr>
          </a:lstStyle>
          <a:p>
            <a:r>
              <a:rPr lang="en-US"/>
              <a:t>Click to add subtitle</a:t>
            </a:r>
          </a:p>
        </p:txBody>
      </p:sp>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fld id="{158E6B2A-BED2-4B70-8025-C663464F589D}" type="datetime1">
              <a:rPr lang="en-US" smtClean="0"/>
              <a:t>3/20/2023</a:t>
            </a:fld>
            <a:endParaRPr lang="en-US"/>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US"/>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a:p>
        </p:txBody>
      </p:sp>
      <p:pic>
        <p:nvPicPr>
          <p:cNvPr id="9" name="Logo">
            <a:extLst>
              <a:ext uri="{FF2B5EF4-FFF2-40B4-BE49-F238E27FC236}">
                <a16:creationId xmlns:a16="http://schemas.microsoft.com/office/drawing/2014/main" id="{EA4FC8C0-1051-4AFB-A9A0-EF7767F445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65384" y="6257662"/>
            <a:ext cx="2717793" cy="324571"/>
          </a:xfrm>
          <a:prstGeom prst="rect">
            <a:avLst/>
          </a:prstGeom>
        </p:spPr>
      </p:pic>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US" noProof="0"/>
              <a:t>Click to add text</a:t>
            </a:r>
            <a:br>
              <a:rPr lang="en-US" noProof="0"/>
            </a:br>
            <a:r>
              <a:rPr lang="en-US" noProof="0"/>
              <a:t>Enter &amp; TAB for next text level</a:t>
            </a:r>
            <a:br>
              <a:rPr lang="en-US" noProof="0"/>
            </a:br>
            <a:r>
              <a:rPr lang="en-US" noProof="0"/>
              <a:t>SHIFT+TAB to go back in levels</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6</a:t>
            </a:r>
          </a:p>
          <a:p>
            <a:pPr lvl="6"/>
            <a:r>
              <a:rPr lang="en-US" noProof="0"/>
              <a:t>7</a:t>
            </a:r>
          </a:p>
          <a:p>
            <a:pPr lvl="7"/>
            <a:r>
              <a:rPr lang="en-US" noProof="0"/>
              <a:t>8</a:t>
            </a:r>
          </a:p>
          <a:p>
            <a:pPr lvl="8"/>
            <a:r>
              <a:rPr lang="en-US" noProof="0"/>
              <a:t>9</a:t>
            </a:r>
          </a:p>
        </p:txBody>
      </p:sp>
      <p:sp>
        <p:nvSpPr>
          <p:cNvPr id="7" name="Date Placeholder 6">
            <a:extLst>
              <a:ext uri="{FF2B5EF4-FFF2-40B4-BE49-F238E27FC236}">
                <a16:creationId xmlns:a16="http://schemas.microsoft.com/office/drawing/2014/main" id="{7EDF1E64-0BC0-4941-8FFB-3A71A98EA4CF}"/>
              </a:ext>
            </a:extLst>
          </p:cNvPr>
          <p:cNvSpPr>
            <a:spLocks noGrp="1"/>
          </p:cNvSpPr>
          <p:nvPr>
            <p:ph type="dt" sz="half" idx="10"/>
          </p:nvPr>
        </p:nvSpPr>
        <p:spPr/>
        <p:txBody>
          <a:bodyPr/>
          <a:lstStyle/>
          <a:p>
            <a:fld id="{F6F98D42-F7CA-4ADF-8715-82CC52D4D915}" type="datetime1">
              <a:rPr lang="en-US" smtClean="0"/>
              <a:t>3/20/2023</a:t>
            </a:fld>
            <a:endParaRPr lang="en-US"/>
          </a:p>
        </p:txBody>
      </p:sp>
      <p:sp>
        <p:nvSpPr>
          <p:cNvPr id="8" name="Footer Placeholder 7">
            <a:extLst>
              <a:ext uri="{FF2B5EF4-FFF2-40B4-BE49-F238E27FC236}">
                <a16:creationId xmlns:a16="http://schemas.microsoft.com/office/drawing/2014/main" id="{2EFDC879-555B-4B99-8F4C-5066F0F20B5A}"/>
              </a:ext>
            </a:extLst>
          </p:cNvPr>
          <p:cNvSpPr>
            <a:spLocks noGrp="1"/>
          </p:cNvSpPr>
          <p:nvPr>
            <p:ph type="ftr" sz="quarter" idx="11"/>
          </p:nvPr>
        </p:nvSpPr>
        <p:spPr/>
        <p:txBody>
          <a:bodyPr/>
          <a:lstStyle/>
          <a:p>
            <a:endParaRPr lang="en-US">
              <a:solidFill>
                <a:schemeClr val="bg1">
                  <a:lumMod val="50000"/>
                </a:schemeClr>
              </a:solidFill>
            </a:endParaRPr>
          </a:p>
        </p:txBody>
      </p:sp>
      <p:sp>
        <p:nvSpPr>
          <p:cNvPr id="9" name="Slide Number Placeholder 8">
            <a:extLst>
              <a:ext uri="{FF2B5EF4-FFF2-40B4-BE49-F238E27FC236}">
                <a16:creationId xmlns:a16="http://schemas.microsoft.com/office/drawing/2014/main" id="{C5F63A2C-6198-4B31-B738-56535BA7E79B}"/>
              </a:ext>
            </a:extLst>
          </p:cNvPr>
          <p:cNvSpPr>
            <a:spLocks noGrp="1"/>
          </p:cNvSpPr>
          <p:nvPr>
            <p:ph type="sldNum" sz="quarter" idx="12"/>
          </p:nvPr>
        </p:nvSpPr>
        <p:spPr/>
        <p:txBody>
          <a:bodyPr/>
          <a:lstStyle/>
          <a:p>
            <a:fld id="{23AA811B-2EBD-4900-905E-5BE206449611}" type="slidenum">
              <a:rPr lang="en-US" smtClean="0"/>
              <a:pPr/>
              <a:t>‹#›</a:t>
            </a:fld>
            <a:endParaRPr lang="en-US"/>
          </a:p>
        </p:txBody>
      </p:sp>
    </p:spTree>
    <p:extLst>
      <p:ext uri="{BB962C8B-B14F-4D97-AF65-F5344CB8AC3E}">
        <p14:creationId xmlns:p14="http://schemas.microsoft.com/office/powerpoint/2010/main" val="2731011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219199" y="2057399"/>
            <a:ext cx="4069238" cy="3819525"/>
          </a:xfrm>
        </p:spPr>
        <p:txBody>
          <a:bodyPr/>
          <a:lstStyle>
            <a:lvl1pPr>
              <a:defRPr/>
            </a:lvl1pPr>
            <a:lvl5pPr>
              <a:defRPr/>
            </a:lvl5pPr>
          </a:lstStyle>
          <a:p>
            <a:pPr lvl="0"/>
            <a:r>
              <a:rPr lang="en-US" noProof="0"/>
              <a:t>Click to add text</a:t>
            </a:r>
            <a:br>
              <a:rPr lang="en-US" noProof="0"/>
            </a:br>
            <a:r>
              <a:rPr lang="en-US" noProof="0"/>
              <a:t>Enter &amp; TAB for next text level SHIFT+TAB to go back in levels</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6</a:t>
            </a:r>
          </a:p>
          <a:p>
            <a:pPr lvl="6"/>
            <a:r>
              <a:rPr lang="en-US" noProof="0"/>
              <a:t>7</a:t>
            </a:r>
          </a:p>
          <a:p>
            <a:pPr lvl="7"/>
            <a:r>
              <a:rPr lang="en-US" noProof="0"/>
              <a:t>8</a:t>
            </a:r>
          </a:p>
          <a:p>
            <a:pPr lvl="8"/>
            <a:r>
              <a:rPr lang="en-US"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589335" y="1093509"/>
            <a:ext cx="4964489" cy="4223209"/>
          </a:xfrm>
        </p:spPr>
        <p:txBody>
          <a:bodyPr lIns="72000" tIns="72000" rIns="72000" anchor="t" anchorCtr="0"/>
          <a:lstStyle>
            <a:lvl1pPr marL="0" indent="0" algn="l">
              <a:buNone/>
              <a:defRPr sz="1600"/>
            </a:lvl1pPr>
          </a:lstStyle>
          <a:p>
            <a:r>
              <a:rPr lang="en-US" noProof="0"/>
              <a:t>Click on frame and insert picture from Templafy or use icon to insert from device.</a:t>
            </a:r>
          </a:p>
        </p:txBody>
      </p:sp>
      <p:sp>
        <p:nvSpPr>
          <p:cNvPr id="8" name="Date Placeholder 7">
            <a:extLst>
              <a:ext uri="{FF2B5EF4-FFF2-40B4-BE49-F238E27FC236}">
                <a16:creationId xmlns:a16="http://schemas.microsoft.com/office/drawing/2014/main" id="{27D30B06-03F4-49D9-B1E9-9E3DA70D9F6F}"/>
              </a:ext>
            </a:extLst>
          </p:cNvPr>
          <p:cNvSpPr>
            <a:spLocks noGrp="1"/>
          </p:cNvSpPr>
          <p:nvPr>
            <p:ph type="dt" sz="half" idx="15"/>
          </p:nvPr>
        </p:nvSpPr>
        <p:spPr/>
        <p:txBody>
          <a:bodyPr/>
          <a:lstStyle/>
          <a:p>
            <a:fld id="{91745600-A424-475F-98DA-7B428623C4AF}" type="datetime1">
              <a:rPr lang="en-US" smtClean="0"/>
              <a:t>3/20/2023</a:t>
            </a:fld>
            <a:endParaRPr lang="en-US"/>
          </a:p>
        </p:txBody>
      </p:sp>
      <p:sp>
        <p:nvSpPr>
          <p:cNvPr id="9" name="Footer Placeholder 8">
            <a:extLst>
              <a:ext uri="{FF2B5EF4-FFF2-40B4-BE49-F238E27FC236}">
                <a16:creationId xmlns:a16="http://schemas.microsoft.com/office/drawing/2014/main" id="{DF1BCBFD-C165-48EE-9261-525C33DD004D}"/>
              </a:ext>
            </a:extLst>
          </p:cNvPr>
          <p:cNvSpPr>
            <a:spLocks noGrp="1"/>
          </p:cNvSpPr>
          <p:nvPr>
            <p:ph type="ftr" sz="quarter" idx="16"/>
          </p:nvPr>
        </p:nvSpPr>
        <p:spPr/>
        <p:txBody>
          <a:bodyPr/>
          <a:lstStyle/>
          <a:p>
            <a:endParaRPr lang="en-US">
              <a:solidFill>
                <a:schemeClr val="bg1">
                  <a:lumMod val="50000"/>
                </a:schemeClr>
              </a:solidFill>
            </a:endParaRPr>
          </a:p>
        </p:txBody>
      </p:sp>
      <p:sp>
        <p:nvSpPr>
          <p:cNvPr id="10" name="Slide Number Placeholder 9">
            <a:extLst>
              <a:ext uri="{FF2B5EF4-FFF2-40B4-BE49-F238E27FC236}">
                <a16:creationId xmlns:a16="http://schemas.microsoft.com/office/drawing/2014/main" id="{4DB9F243-CCE4-41C0-8963-739854D56F9D}"/>
              </a:ext>
            </a:extLst>
          </p:cNvPr>
          <p:cNvSpPr>
            <a:spLocks noGrp="1"/>
          </p:cNvSpPr>
          <p:nvPr>
            <p:ph type="sldNum" sz="quarter" idx="17"/>
          </p:nvPr>
        </p:nvSpPr>
        <p:spPr/>
        <p:txBody>
          <a:bodyPr/>
          <a:lstStyle/>
          <a:p>
            <a:fld id="{23AA811B-2EBD-4900-905E-5BE206449611}" type="slidenum">
              <a:rPr lang="en-US" smtClean="0"/>
              <a:pPr/>
              <a:t>‹#›</a:t>
            </a:fld>
            <a:endParaRPr lang="en-US"/>
          </a:p>
        </p:txBody>
      </p:sp>
      <p:sp>
        <p:nvSpPr>
          <p:cNvPr id="4" name="Title 3">
            <a:extLst>
              <a:ext uri="{FF2B5EF4-FFF2-40B4-BE49-F238E27FC236}">
                <a16:creationId xmlns:a16="http://schemas.microsoft.com/office/drawing/2014/main" id="{FF1E3535-E268-4B1F-B2FB-91821FDAAA67}"/>
              </a:ext>
            </a:extLst>
          </p:cNvPr>
          <p:cNvSpPr>
            <a:spLocks noGrp="1"/>
          </p:cNvSpPr>
          <p:nvPr>
            <p:ph type="title" hasCustomPrompt="1"/>
          </p:nvPr>
        </p:nvSpPr>
        <p:spPr>
          <a:xfrm>
            <a:off x="1219199" y="1114424"/>
            <a:ext cx="4069238" cy="538164"/>
          </a:xfrm>
        </p:spPr>
        <p:txBody>
          <a:bodyPr/>
          <a:lstStyle/>
          <a:p>
            <a:r>
              <a:rPr lang="en-US" noProof="0"/>
              <a:t>Click to add title</a:t>
            </a:r>
            <a:endParaRPr lang="en-US"/>
          </a:p>
        </p:txBody>
      </p:sp>
    </p:spTree>
    <p:extLst>
      <p:ext uri="{BB962C8B-B14F-4D97-AF65-F5344CB8AC3E}">
        <p14:creationId xmlns:p14="http://schemas.microsoft.com/office/powerpoint/2010/main" val="3397906600"/>
      </p:ext>
    </p:extLst>
  </p:cSld>
  <p:clrMapOvr>
    <a:masterClrMapping/>
  </p:clrMapOvr>
  <p:extLst>
    <p:ext uri="{DCECCB84-F9BA-43D5-87BE-67443E8EF086}">
      <p15:sldGuideLst xmlns:p15="http://schemas.microsoft.com/office/powerpoint/2012/main">
        <p15:guide id="1" pos="4150" userDrawn="1">
          <p15:clr>
            <a:srgbClr val="FBAE40"/>
          </p15:clr>
        </p15:guide>
        <p15:guide id="2" pos="333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85318E54-A7C0-43F8-8747-5AE35BED7D21}"/>
              </a:ext>
            </a:extLst>
          </p:cNvPr>
          <p:cNvSpPr>
            <a:spLocks noGrp="1"/>
          </p:cNvSpPr>
          <p:nvPr>
            <p:ph type="pic" sz="quarter" idx="14" hasCustomPrompt="1"/>
          </p:nvPr>
        </p:nvSpPr>
        <p:spPr>
          <a:xfrm>
            <a:off x="811513" y="1527143"/>
            <a:ext cx="4080998" cy="3421929"/>
          </a:xfrm>
        </p:spPr>
        <p:txBody>
          <a:bodyPr lIns="72000" tIns="72000" rIns="72000" anchor="t" anchorCtr="0"/>
          <a:lstStyle>
            <a:lvl1pPr marL="0" indent="0" algn="l">
              <a:buNone/>
              <a:defRPr sz="1600"/>
            </a:lvl1pPr>
          </a:lstStyle>
          <a:p>
            <a:r>
              <a:rPr lang="en-US" noProof="0"/>
              <a:t>Click on frame and insert picture from Templafy or use icon to insert from device.</a:t>
            </a:r>
          </a:p>
        </p:txBody>
      </p:sp>
      <p:sp>
        <p:nvSpPr>
          <p:cNvPr id="2" name="Title 1"/>
          <p:cNvSpPr>
            <a:spLocks noGrp="1"/>
          </p:cNvSpPr>
          <p:nvPr>
            <p:ph type="title" hasCustomPrompt="1"/>
          </p:nvPr>
        </p:nvSpPr>
        <p:spPr>
          <a:xfrm>
            <a:off x="6155999" y="1116000"/>
            <a:ext cx="5397825" cy="538164"/>
          </a:xfrm>
        </p:spPr>
        <p:txBody>
          <a:bodyPr/>
          <a:lstStyle/>
          <a:p>
            <a:r>
              <a:rPr lang="en-US" noProof="0"/>
              <a:t>Click to add title</a:t>
            </a:r>
          </a:p>
        </p:txBody>
      </p:sp>
      <p:sp>
        <p:nvSpPr>
          <p:cNvPr id="3" name="Content Placeholder 2"/>
          <p:cNvSpPr>
            <a:spLocks noGrp="1"/>
          </p:cNvSpPr>
          <p:nvPr>
            <p:ph idx="1" hasCustomPrompt="1"/>
          </p:nvPr>
        </p:nvSpPr>
        <p:spPr>
          <a:xfrm>
            <a:off x="6155999" y="2057399"/>
            <a:ext cx="5397825" cy="3819525"/>
          </a:xfrm>
        </p:spPr>
        <p:txBody>
          <a:bodyPr/>
          <a:lstStyle>
            <a:lvl1pPr>
              <a:defRPr/>
            </a:lvl1pPr>
            <a:lvl5pPr>
              <a:defRPr/>
            </a:lvl5pPr>
          </a:lstStyle>
          <a:p>
            <a:pPr lvl="0"/>
            <a:r>
              <a:rPr lang="en-US" noProof="0"/>
              <a:t>Click to add text</a:t>
            </a:r>
            <a:br>
              <a:rPr lang="en-US" noProof="0"/>
            </a:br>
            <a:r>
              <a:rPr lang="en-US" noProof="0"/>
              <a:t>Enter &amp; TAB for next text level SHIFT+TAB to go back in levels</a:t>
            </a:r>
          </a:p>
          <a:p>
            <a:pPr lvl="1"/>
            <a:r>
              <a:rPr lang="en-US" noProof="0"/>
              <a:t>Second level</a:t>
            </a:r>
          </a:p>
          <a:p>
            <a:pPr lvl="2"/>
            <a:r>
              <a:rPr lang="en-US" noProof="0"/>
              <a:t>Third level</a:t>
            </a:r>
          </a:p>
          <a:p>
            <a:pPr lvl="3"/>
            <a:r>
              <a:rPr lang="en-US" noProof="0"/>
              <a:t>Fourth level</a:t>
            </a:r>
          </a:p>
          <a:p>
            <a:pPr lvl="4"/>
            <a:r>
              <a:rPr lang="en-US" noProof="0"/>
              <a:t>Fifth level</a:t>
            </a:r>
          </a:p>
          <a:p>
            <a:pPr lvl="5"/>
            <a:r>
              <a:rPr lang="en-US" noProof="0"/>
              <a:t>6</a:t>
            </a:r>
          </a:p>
          <a:p>
            <a:pPr lvl="6"/>
            <a:r>
              <a:rPr lang="en-US" noProof="0"/>
              <a:t>7</a:t>
            </a:r>
          </a:p>
          <a:p>
            <a:pPr lvl="7"/>
            <a:r>
              <a:rPr lang="en-US" noProof="0"/>
              <a:t>8</a:t>
            </a:r>
          </a:p>
          <a:p>
            <a:pPr lvl="8"/>
            <a:r>
              <a:rPr lang="en-US" noProof="0"/>
              <a:t>9</a:t>
            </a:r>
          </a:p>
        </p:txBody>
      </p:sp>
      <p:sp>
        <p:nvSpPr>
          <p:cNvPr id="7" name="Date Placeholder 6">
            <a:extLst>
              <a:ext uri="{FF2B5EF4-FFF2-40B4-BE49-F238E27FC236}">
                <a16:creationId xmlns:a16="http://schemas.microsoft.com/office/drawing/2014/main" id="{40BC0E1E-CBD5-48B6-882E-12A1F1A6CF76}"/>
              </a:ext>
            </a:extLst>
          </p:cNvPr>
          <p:cNvSpPr>
            <a:spLocks noGrp="1"/>
          </p:cNvSpPr>
          <p:nvPr>
            <p:ph type="dt" sz="half" idx="15"/>
          </p:nvPr>
        </p:nvSpPr>
        <p:spPr/>
        <p:txBody>
          <a:bodyPr/>
          <a:lstStyle/>
          <a:p>
            <a:fld id="{F1533A4C-9031-4CD7-B015-DA1916B3AB9D}" type="datetime1">
              <a:rPr lang="en-US" smtClean="0"/>
              <a:t>3/20/2023</a:t>
            </a:fld>
            <a:endParaRPr lang="en-US"/>
          </a:p>
        </p:txBody>
      </p:sp>
      <p:sp>
        <p:nvSpPr>
          <p:cNvPr id="9" name="Footer Placeholder 8">
            <a:extLst>
              <a:ext uri="{FF2B5EF4-FFF2-40B4-BE49-F238E27FC236}">
                <a16:creationId xmlns:a16="http://schemas.microsoft.com/office/drawing/2014/main" id="{05566FD2-DFBC-4FD8-9C97-BE41F1D93EFB}"/>
              </a:ext>
            </a:extLst>
          </p:cNvPr>
          <p:cNvSpPr>
            <a:spLocks noGrp="1"/>
          </p:cNvSpPr>
          <p:nvPr>
            <p:ph type="ftr" sz="quarter" idx="16"/>
          </p:nvPr>
        </p:nvSpPr>
        <p:spPr/>
        <p:txBody>
          <a:bodyPr/>
          <a:lstStyle/>
          <a:p>
            <a:endParaRPr lang="en-US">
              <a:solidFill>
                <a:schemeClr val="bg1">
                  <a:lumMod val="50000"/>
                </a:schemeClr>
              </a:solidFill>
            </a:endParaRPr>
          </a:p>
        </p:txBody>
      </p:sp>
      <p:sp>
        <p:nvSpPr>
          <p:cNvPr id="10" name="Slide Number Placeholder 9">
            <a:extLst>
              <a:ext uri="{FF2B5EF4-FFF2-40B4-BE49-F238E27FC236}">
                <a16:creationId xmlns:a16="http://schemas.microsoft.com/office/drawing/2014/main" id="{563B06A1-51A4-4B28-A407-A16565DB6404}"/>
              </a:ext>
            </a:extLst>
          </p:cNvPr>
          <p:cNvSpPr>
            <a:spLocks noGrp="1"/>
          </p:cNvSpPr>
          <p:nvPr>
            <p:ph type="sldNum" sz="quarter" idx="17"/>
          </p:nvPr>
        </p:nvSpPr>
        <p:spPr/>
        <p:txBody>
          <a:bodyPr/>
          <a:lstStyle/>
          <a:p>
            <a:fld id="{23AA811B-2EBD-4900-905E-5BE206449611}" type="slidenum">
              <a:rPr lang="en-US" smtClean="0"/>
              <a:pPr/>
              <a:t>‹#›</a:t>
            </a:fld>
            <a:endParaRPr lang="en-US"/>
          </a:p>
        </p:txBody>
      </p:sp>
    </p:spTree>
    <p:extLst>
      <p:ext uri="{BB962C8B-B14F-4D97-AF65-F5344CB8AC3E}">
        <p14:creationId xmlns:p14="http://schemas.microsoft.com/office/powerpoint/2010/main" val="1997695520"/>
      </p:ext>
    </p:extLst>
  </p:cSld>
  <p:clrMapOvr>
    <a:masterClrMapping/>
  </p:clrMapOvr>
  <p:extLst>
    <p:ext uri="{DCECCB84-F9BA-43D5-87BE-67443E8EF086}">
      <p15:sldGuideLst xmlns:p15="http://schemas.microsoft.com/office/powerpoint/2012/main">
        <p15:guide id="1" pos="3876" userDrawn="1">
          <p15:clr>
            <a:srgbClr val="FBAE40"/>
          </p15:clr>
        </p15:guide>
        <p15:guide id="2" pos="3082" userDrawn="1">
          <p15:clr>
            <a:srgbClr val="FBAE40"/>
          </p15:clr>
        </p15:guide>
        <p15:guide id="3" pos="50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17.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0491920" y="6433200"/>
            <a:ext cx="641732" cy="180000"/>
          </a:xfrm>
          <a:prstGeom prst="rect">
            <a:avLst/>
          </a:prstGeom>
        </p:spPr>
        <p:txBody>
          <a:bodyPr vert="horz" lIns="0" tIns="0" rIns="0" bIns="0" rtlCol="0" anchor="b" anchorCtr="0"/>
          <a:lstStyle>
            <a:lvl1pPr algn="r">
              <a:defRPr sz="1000">
                <a:solidFill>
                  <a:schemeClr val="bg1">
                    <a:lumMod val="50000"/>
                  </a:schemeClr>
                </a:solidFill>
              </a:defRPr>
            </a:lvl1pPr>
          </a:lstStyle>
          <a:p>
            <a:fld id="{464A119A-E811-4557-A806-BDFF78941138}" type="datetime1">
              <a:rPr lang="en-US" smtClean="0"/>
              <a:t>3/20/2023</a:t>
            </a:fld>
            <a:endParaRPr lang="en-US"/>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6627268" y="6433200"/>
            <a:ext cx="3780000" cy="180000"/>
          </a:xfrm>
          <a:prstGeom prst="rect">
            <a:avLst/>
          </a:prstGeom>
        </p:spPr>
        <p:txBody>
          <a:bodyPr vert="horz" lIns="0" tIns="0" rIns="0" bIns="0" rtlCol="0" anchor="b" anchorCtr="0"/>
          <a:lstStyle>
            <a:lvl1pPr algn="r">
              <a:defRPr sz="1000">
                <a:solidFill>
                  <a:schemeClr val="bg1">
                    <a:lumMod val="50000"/>
                  </a:schemeClr>
                </a:solidFill>
              </a:defRPr>
            </a:lvl1pPr>
          </a:lstStyle>
          <a:p>
            <a:endParaRPr lang="en-US"/>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18304" y="6433200"/>
            <a:ext cx="335521" cy="180000"/>
          </a:xfrm>
          <a:prstGeom prst="rect">
            <a:avLst/>
          </a:prstGeom>
        </p:spPr>
        <p:txBody>
          <a:bodyPr vert="horz" lIns="0" tIns="0" rIns="0" bIns="0" rtlCol="0" anchor="b" anchorCtr="0"/>
          <a:lstStyle>
            <a:lvl1pPr algn="r">
              <a:defRPr sz="1000">
                <a:solidFill>
                  <a:schemeClr val="bg1">
                    <a:lumMod val="50000"/>
                  </a:schemeClr>
                </a:solidFill>
              </a:defRPr>
            </a:lvl1pPr>
          </a:lstStyle>
          <a:p>
            <a:fld id="{23AA811B-2EBD-4900-905E-5BE206449611}" type="slidenum">
              <a:rPr lang="en-US" smtClean="0"/>
              <a:pPr/>
              <a:t>‹#›</a:t>
            </a:fld>
            <a:endParaRPr lang="en-US"/>
          </a:p>
        </p:txBody>
      </p:sp>
      <p:sp>
        <p:nvSpPr>
          <p:cNvPr id="6" name="Rectangle 5">
            <a:extLst>
              <a:ext uri="{FF2B5EF4-FFF2-40B4-BE49-F238E27FC236}">
                <a16:creationId xmlns:a16="http://schemas.microsoft.com/office/drawing/2014/main" id="{4196C466-A70F-40D9-9CB7-1C4DC539D6BA}"/>
              </a:ext>
            </a:extLst>
          </p:cNvPr>
          <p:cNvSpPr/>
          <p:nvPr userDrawn="1"/>
        </p:nvSpPr>
        <p:spPr bwMode="ltGray">
          <a:xfrm>
            <a:off x="667512" y="-1"/>
            <a:ext cx="11524488" cy="44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1219199" y="1114424"/>
            <a:ext cx="10335600" cy="538164"/>
          </a:xfrm>
          <a:prstGeom prst="rect">
            <a:avLst/>
          </a:prstGeom>
        </p:spPr>
        <p:txBody>
          <a:bodyPr vert="horz" lIns="0" tIns="0" rIns="0" bIns="0" rtlCol="0" anchor="b" anchorCtr="0">
            <a:noAutofit/>
          </a:bodyPr>
          <a:lstStyle/>
          <a:p>
            <a:r>
              <a:rPr lang="en-US"/>
              <a:t>Click to add title</a:t>
            </a:r>
          </a:p>
        </p:txBody>
      </p:sp>
      <p:sp>
        <p:nvSpPr>
          <p:cNvPr id="3" name="Text Placeholder 2"/>
          <p:cNvSpPr>
            <a:spLocks noGrp="1"/>
          </p:cNvSpPr>
          <p:nvPr>
            <p:ph type="body" idx="1"/>
          </p:nvPr>
        </p:nvSpPr>
        <p:spPr>
          <a:xfrm>
            <a:off x="1219199" y="2057399"/>
            <a:ext cx="10335600" cy="3819525"/>
          </a:xfrm>
          <a:prstGeom prst="rect">
            <a:avLst/>
          </a:prstGeom>
        </p:spPr>
        <p:txBody>
          <a:bodyPr vert="horz" lIns="0" tIns="0" rIns="0" bIns="0" rtlCol="0">
            <a:noAutofit/>
          </a:bodyPr>
          <a:lstStyle/>
          <a:p>
            <a:pPr lvl="0"/>
            <a:r>
              <a:rPr lang="en-US" noProof="0"/>
              <a:t>Level 1 (Enter+TAB for next text level, SHIFT+TAB to go back in levels)</a:t>
            </a:r>
          </a:p>
          <a:p>
            <a:pPr lvl="1"/>
            <a:r>
              <a:rPr lang="en-US" noProof="0"/>
              <a:t>Level 2</a:t>
            </a:r>
          </a:p>
          <a:p>
            <a:pPr lvl="2"/>
            <a:r>
              <a:rPr lang="en-US" noProof="0"/>
              <a:t>Level 3</a:t>
            </a:r>
          </a:p>
          <a:p>
            <a:pPr lvl="3"/>
            <a:r>
              <a:rPr lang="en-US" noProof="0"/>
              <a:t>Level 4, Header</a:t>
            </a:r>
          </a:p>
          <a:p>
            <a:pPr lvl="4"/>
            <a:r>
              <a:rPr lang="en-US" noProof="0"/>
              <a:t>Level 5, Body</a:t>
            </a:r>
          </a:p>
          <a:p>
            <a:pPr lvl="5"/>
            <a:r>
              <a:rPr lang="en-US" noProof="0"/>
              <a:t>Level 6</a:t>
            </a:r>
          </a:p>
          <a:p>
            <a:pPr lvl="6"/>
            <a:r>
              <a:rPr lang="en-US" noProof="0"/>
              <a:t>Level 7, Small Header</a:t>
            </a:r>
          </a:p>
          <a:p>
            <a:pPr lvl="7"/>
            <a:r>
              <a:rPr lang="en-US" noProof="0"/>
              <a:t>Level 8, Small Body</a:t>
            </a:r>
          </a:p>
          <a:p>
            <a:pPr lvl="8"/>
            <a:r>
              <a:rPr lang="en-US" noProof="0"/>
              <a:t>Level 9, Infographic</a:t>
            </a:r>
          </a:p>
        </p:txBody>
      </p:sp>
      <p:pic>
        <p:nvPicPr>
          <p:cNvPr id="10" name="Graphic 9">
            <a:extLst>
              <a:ext uri="{FF2B5EF4-FFF2-40B4-BE49-F238E27FC236}">
                <a16:creationId xmlns:a16="http://schemas.microsoft.com/office/drawing/2014/main" id="{C9A46CBA-5ADB-42F5-840D-0EEA5FC2E0D6}"/>
              </a:ext>
            </a:extLst>
          </p:cNvPr>
          <p:cNvPicPr>
            <a:picLocks noChangeAspect="1"/>
          </p:cNvPicPr>
          <p:nvPr userDrawn="1"/>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66000" y="6498000"/>
            <a:ext cx="3859200" cy="98024"/>
          </a:xfrm>
          <a:prstGeom prst="rect">
            <a:avLst/>
          </a:prstGeom>
        </p:spPr>
      </p:pic>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72" r:id="rId2"/>
    <p:sldLayoutId id="2147483773" r:id="rId3"/>
    <p:sldLayoutId id="2147483774" r:id="rId4"/>
    <p:sldLayoutId id="2147483737" r:id="rId5"/>
    <p:sldLayoutId id="2147483731" r:id="rId6"/>
    <p:sldLayoutId id="2147483732" r:id="rId7"/>
    <p:sldLayoutId id="2147483757" r:id="rId8"/>
    <p:sldLayoutId id="2147483758" r:id="rId9"/>
    <p:sldLayoutId id="2147483775" r:id="rId10"/>
    <p:sldLayoutId id="2147483755" r:id="rId11"/>
    <p:sldLayoutId id="2147483739" r:id="rId12"/>
    <p:sldLayoutId id="2147483743" r:id="rId13"/>
    <p:sldLayoutId id="2147483744" r:id="rId14"/>
    <p:sldLayoutId id="2147483762" r:id="rId15"/>
    <p:sldLayoutId id="2147483751" r:id="rId16"/>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52000" indent="-252000" algn="l" defTabSz="914400" rtl="0" eaLnBrk="1" latinLnBrk="0" hangingPunct="1">
        <a:lnSpc>
          <a:spcPct val="90000"/>
        </a:lnSpc>
        <a:spcBef>
          <a:spcPts val="0"/>
        </a:spcBef>
        <a:spcAft>
          <a:spcPts val="600"/>
        </a:spcAft>
        <a:buFont typeface="Avenir Next LT Pro" panose="020B0504020202020204" pitchFamily="34" charset="0"/>
        <a:buChar char="•"/>
        <a:defRPr sz="2000" kern="1200">
          <a:solidFill>
            <a:schemeClr val="tx1"/>
          </a:solidFill>
          <a:latin typeface="+mn-lt"/>
          <a:ea typeface="+mn-ea"/>
          <a:cs typeface="+mn-cs"/>
        </a:defRPr>
      </a:lvl1pPr>
      <a:lvl2pPr marL="504000" indent="-252000" algn="l" defTabSz="914400" rtl="0" eaLnBrk="1" latinLnBrk="0" hangingPunct="1">
        <a:lnSpc>
          <a:spcPct val="90000"/>
        </a:lnSpc>
        <a:spcBef>
          <a:spcPts val="0"/>
        </a:spcBef>
        <a:spcAft>
          <a:spcPts val="600"/>
        </a:spcAft>
        <a:buFont typeface="Avenir Next LT Pro" panose="020B0504020202020204" pitchFamily="34" charset="0"/>
        <a:buChar char="•"/>
        <a:defRPr sz="1800" kern="1200">
          <a:solidFill>
            <a:schemeClr val="tx1"/>
          </a:solidFill>
          <a:latin typeface="+mn-lt"/>
          <a:ea typeface="+mn-ea"/>
          <a:cs typeface="+mn-cs"/>
        </a:defRPr>
      </a:lvl2pPr>
      <a:lvl3pPr marL="756000" indent="-252000" algn="l" defTabSz="914400" rtl="0" eaLnBrk="1" latinLnBrk="0" hangingPunct="1">
        <a:lnSpc>
          <a:spcPct val="90000"/>
        </a:lnSpc>
        <a:spcBef>
          <a:spcPts val="0"/>
        </a:spcBef>
        <a:spcAft>
          <a:spcPts val="600"/>
        </a:spcAft>
        <a:buFont typeface="Avenir Next LT Pro" panose="020B05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0"/>
        </a:spcBef>
        <a:spcAft>
          <a:spcPts val="600"/>
        </a:spcAft>
        <a:buFont typeface="Avenir Next LT Pro" panose="020B05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venir Next LT Pro" panose="020B0504020202020204" pitchFamily="34" charset="0"/>
        <a:buChar char="​"/>
        <a:tabLst/>
        <a:defRPr sz="2000" kern="1200">
          <a:solidFill>
            <a:schemeClr val="tx1"/>
          </a:solidFill>
          <a:latin typeface="+mn-lt"/>
          <a:ea typeface="+mn-ea"/>
          <a:cs typeface="+mn-cs"/>
        </a:defRPr>
      </a:lvl5pPr>
      <a:lvl6pPr marL="180000" indent="-180000" algn="l" defTabSz="914400" rtl="0" eaLnBrk="1" latinLnBrk="0" hangingPunct="1">
        <a:lnSpc>
          <a:spcPct val="90000"/>
        </a:lnSpc>
        <a:spcBef>
          <a:spcPts val="0"/>
        </a:spcBef>
        <a:spcAft>
          <a:spcPts val="600"/>
        </a:spcAft>
        <a:buFont typeface="Avenir Next LT Pro" panose="020B0504020202020204" pitchFamily="34" charset="0"/>
        <a:buChar char="•"/>
        <a:defRPr sz="1200" kern="1200">
          <a:solidFill>
            <a:schemeClr val="tx1"/>
          </a:solidFill>
          <a:latin typeface="+mn-lt"/>
          <a:ea typeface="+mn-ea"/>
          <a:cs typeface="+mn-cs"/>
        </a:defRPr>
      </a:lvl6pPr>
      <a:lvl7pPr marL="0" indent="0" algn="l" defTabSz="914400" rtl="0" eaLnBrk="1" latinLnBrk="0" hangingPunct="1">
        <a:lnSpc>
          <a:spcPct val="90000"/>
        </a:lnSpc>
        <a:spcBef>
          <a:spcPts val="0"/>
        </a:spcBef>
        <a:spcAft>
          <a:spcPts val="600"/>
        </a:spcAft>
        <a:buFont typeface="Avenir Next LT Pro" panose="020B05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90000"/>
        </a:lnSpc>
        <a:spcBef>
          <a:spcPts val="0"/>
        </a:spcBef>
        <a:spcAft>
          <a:spcPts val="600"/>
        </a:spcAft>
        <a:buFont typeface="Avenir Next LT Pro" panose="020B05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90000"/>
        </a:lnSpc>
        <a:spcBef>
          <a:spcPts val="0"/>
        </a:spcBef>
        <a:spcAft>
          <a:spcPts val="0"/>
        </a:spcAft>
        <a:buFont typeface="Avenir Next LT Pro" panose="020B0504020202020204" pitchFamily="34" charset="0"/>
        <a:buChar char="​"/>
        <a:defRPr sz="6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67" userDrawn="1">
          <p15:clr>
            <a:srgbClr val="F26B43"/>
          </p15:clr>
        </p15:guide>
        <p15:guide id="2" pos="7278" userDrawn="1">
          <p15:clr>
            <a:srgbClr val="F26B43"/>
          </p15:clr>
        </p15:guide>
        <p15:guide id="3" orient="horz" pos="701" userDrawn="1">
          <p15:clr>
            <a:srgbClr val="F26B43"/>
          </p15:clr>
        </p15:guide>
        <p15:guide id="4" orient="horz" pos="1041" userDrawn="1">
          <p15:clr>
            <a:srgbClr val="F26B43"/>
          </p15:clr>
        </p15:guide>
        <p15:guide id="5" orient="horz" pos="1295" userDrawn="1">
          <p15:clr>
            <a:srgbClr val="F26B43"/>
          </p15:clr>
        </p15:guide>
        <p15:guide id="6" orient="horz" pos="370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Graphical user interface, application">
            <a:extLst>
              <a:ext uri="{FF2B5EF4-FFF2-40B4-BE49-F238E27FC236}">
                <a16:creationId xmlns:a16="http://schemas.microsoft.com/office/drawing/2014/main" id="{DE5753AF-BF80-2D0A-CBC8-EDE282F4C712}"/>
              </a:ext>
            </a:extLst>
          </p:cNvPr>
          <p:cNvPicPr>
            <a:picLocks noChangeAspect="1"/>
          </p:cNvPicPr>
          <p:nvPr userDrawn="1"/>
        </p:nvPicPr>
        <p:blipFill>
          <a:blip r:embed="rId9"/>
          <a:stretch>
            <a:fillRect/>
          </a:stretch>
        </p:blipFill>
        <p:spPr>
          <a:xfrm>
            <a:off x="5414" y="0"/>
            <a:ext cx="12181172" cy="6858000"/>
          </a:xfrm>
          <a:prstGeom prst="rect">
            <a:avLst/>
          </a:prstGeom>
        </p:spPr>
      </p:pic>
    </p:spTree>
    <p:extLst>
      <p:ext uri="{BB962C8B-B14F-4D97-AF65-F5344CB8AC3E}">
        <p14:creationId xmlns:p14="http://schemas.microsoft.com/office/powerpoint/2010/main" val="34268125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hyperlink" Target="https://www.serff.com/serff_modernization.ht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49A4A-A8E2-8BFF-910D-DD7A5D9133FC}"/>
              </a:ext>
            </a:extLst>
          </p:cNvPr>
          <p:cNvSpPr>
            <a:spLocks noGrp="1"/>
          </p:cNvSpPr>
          <p:nvPr>
            <p:ph type="ctrTitle"/>
          </p:nvPr>
        </p:nvSpPr>
        <p:spPr>
          <a:xfrm>
            <a:off x="312821" y="1257300"/>
            <a:ext cx="11241004" cy="1925054"/>
          </a:xfrm>
        </p:spPr>
        <p:txBody>
          <a:bodyPr/>
          <a:lstStyle/>
          <a:p>
            <a:r>
              <a:rPr lang="en-US" dirty="0"/>
              <a:t>Update on </a:t>
            </a:r>
            <a:br>
              <a:rPr lang="en-US" dirty="0"/>
            </a:br>
            <a:r>
              <a:rPr lang="en-US" dirty="0"/>
              <a:t>SERFF Modernization</a:t>
            </a:r>
          </a:p>
        </p:txBody>
      </p:sp>
      <p:sp>
        <p:nvSpPr>
          <p:cNvPr id="4" name="Subtitle 3">
            <a:extLst>
              <a:ext uri="{FF2B5EF4-FFF2-40B4-BE49-F238E27FC236}">
                <a16:creationId xmlns:a16="http://schemas.microsoft.com/office/drawing/2014/main" id="{D28373E7-036D-4CE0-66AE-9328C8C7C0D1}"/>
              </a:ext>
            </a:extLst>
          </p:cNvPr>
          <p:cNvSpPr>
            <a:spLocks noGrp="1"/>
          </p:cNvSpPr>
          <p:nvPr>
            <p:ph type="subTitle" idx="1"/>
          </p:nvPr>
        </p:nvSpPr>
        <p:spPr/>
        <p:txBody>
          <a:bodyPr vert="horz" lIns="0" tIns="0" rIns="0" bIns="0" rtlCol="0" anchor="t">
            <a:noAutofit/>
          </a:bodyPr>
          <a:lstStyle/>
          <a:p>
            <a:r>
              <a:rPr lang="en-US" dirty="0"/>
              <a:t>Bridget Kieras, Sr Manager, ITG</a:t>
            </a:r>
          </a:p>
          <a:p>
            <a:r>
              <a:rPr lang="en-US" dirty="0"/>
              <a:t>Lauren Bandle, Business Analyst</a:t>
            </a:r>
          </a:p>
        </p:txBody>
      </p:sp>
    </p:spTree>
    <p:extLst>
      <p:ext uri="{BB962C8B-B14F-4D97-AF65-F5344CB8AC3E}">
        <p14:creationId xmlns:p14="http://schemas.microsoft.com/office/powerpoint/2010/main" val="4165335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052A9-8421-2440-4CDF-D359C70E9F48}"/>
              </a:ext>
            </a:extLst>
          </p:cNvPr>
          <p:cNvSpPr>
            <a:spLocks noGrp="1"/>
          </p:cNvSpPr>
          <p:nvPr>
            <p:ph type="title"/>
          </p:nvPr>
        </p:nvSpPr>
        <p:spPr/>
        <p:txBody>
          <a:bodyPr/>
          <a:lstStyle/>
          <a:p>
            <a:r>
              <a:rPr lang="en-US" dirty="0"/>
              <a:t>Get Ready!</a:t>
            </a:r>
          </a:p>
        </p:txBody>
      </p:sp>
      <p:sp>
        <p:nvSpPr>
          <p:cNvPr id="3" name="Content Placeholder 2">
            <a:extLst>
              <a:ext uri="{FF2B5EF4-FFF2-40B4-BE49-F238E27FC236}">
                <a16:creationId xmlns:a16="http://schemas.microsoft.com/office/drawing/2014/main" id="{FD0C19FB-6DE5-30A6-63D6-810F6607BEBA}"/>
              </a:ext>
            </a:extLst>
          </p:cNvPr>
          <p:cNvSpPr>
            <a:spLocks noGrp="1"/>
          </p:cNvSpPr>
          <p:nvPr>
            <p:ph idx="1"/>
          </p:nvPr>
        </p:nvSpPr>
        <p:spPr/>
        <p:txBody>
          <a:bodyPr vert="horz" lIns="0" tIns="0" rIns="0" bIns="0" rtlCol="0" anchor="t">
            <a:noAutofit/>
          </a:bodyPr>
          <a:lstStyle/>
          <a:p>
            <a:pPr marL="251460" indent="-251460"/>
            <a:r>
              <a:rPr lang="en-US" dirty="0"/>
              <a:t>Watch for emails and SERFF Alerts! Be sure to respond when asked for information or action. </a:t>
            </a:r>
          </a:p>
          <a:p>
            <a:pPr marL="251460" indent="-251460"/>
            <a:r>
              <a:rPr lang="en-US" dirty="0"/>
              <a:t>Review and clean up your users. </a:t>
            </a:r>
          </a:p>
          <a:p>
            <a:pPr marL="503555" lvl="1" indent="-251460"/>
            <a:r>
              <a:rPr lang="en-US" dirty="0"/>
              <a:t>Deactivate as needed. </a:t>
            </a:r>
          </a:p>
          <a:p>
            <a:pPr marL="503555" lvl="1" indent="-251460"/>
            <a:r>
              <a:rPr lang="en-US" dirty="0"/>
              <a:t>Update roles where applicable.</a:t>
            </a:r>
          </a:p>
          <a:p>
            <a:pPr marL="503555" lvl="1" indent="-251460"/>
            <a:r>
              <a:rPr lang="en-US" dirty="0"/>
              <a:t>Ensure all email addresses are valid. </a:t>
            </a:r>
          </a:p>
          <a:p>
            <a:pPr marL="251460" indent="-251460"/>
            <a:r>
              <a:rPr lang="en-US" dirty="0"/>
              <a:t>Identify point people for early training, migration questions, and other communication. </a:t>
            </a:r>
          </a:p>
          <a:p>
            <a:pPr marL="503555" lvl="1" indent="-251460"/>
            <a:r>
              <a:rPr lang="en-US"/>
              <a:t>Industry is too large for effective communication to everyone. </a:t>
            </a:r>
            <a:endParaRPr lang="en-US" dirty="0"/>
          </a:p>
          <a:p>
            <a:pPr marL="503555" lvl="1" indent="-251460"/>
            <a:r>
              <a:rPr lang="en-US" dirty="0"/>
              <a:t>NAIC will rely on point people to help share information and </a:t>
            </a:r>
            <a:r>
              <a:rPr lang="en-US"/>
              <a:t>funnel feedback. </a:t>
            </a:r>
            <a:endParaRPr lang="en-US" dirty="0"/>
          </a:p>
          <a:p>
            <a:pPr marL="503555" lvl="1" indent="-251460"/>
            <a:r>
              <a:rPr lang="en-US" dirty="0"/>
              <a:t>We will reach out when we are ready to start collecting this information. </a:t>
            </a:r>
          </a:p>
          <a:p>
            <a:pPr marL="251460" indent="-251460"/>
            <a:r>
              <a:rPr lang="en-US" dirty="0"/>
              <a:t>Document and review SERFF specific </a:t>
            </a:r>
            <a:r>
              <a:rPr lang="en-US"/>
              <a:t>processes to identify potential disruptions.</a:t>
            </a:r>
            <a:endParaRPr lang="en-US" dirty="0"/>
          </a:p>
          <a:p>
            <a:pPr marL="251460" indent="-251460"/>
            <a:endParaRPr lang="en-US" dirty="0"/>
          </a:p>
        </p:txBody>
      </p:sp>
      <p:sp>
        <p:nvSpPr>
          <p:cNvPr id="4" name="Date Placeholder 3">
            <a:extLst>
              <a:ext uri="{FF2B5EF4-FFF2-40B4-BE49-F238E27FC236}">
                <a16:creationId xmlns:a16="http://schemas.microsoft.com/office/drawing/2014/main" id="{4F133631-DCC9-AEED-E5E4-50CC394C55B3}"/>
              </a:ext>
            </a:extLst>
          </p:cNvPr>
          <p:cNvSpPr>
            <a:spLocks noGrp="1"/>
          </p:cNvSpPr>
          <p:nvPr>
            <p:ph type="dt" sz="half" idx="10"/>
          </p:nvPr>
        </p:nvSpPr>
        <p:spPr/>
        <p:txBody>
          <a:bodyPr/>
          <a:lstStyle/>
          <a:p>
            <a:fld id="{F6F98D42-F7CA-4ADF-8715-82CC52D4D915}" type="datetime1">
              <a:rPr lang="en-US" smtClean="0"/>
              <a:t>3/20/2023</a:t>
            </a:fld>
            <a:endParaRPr lang="en-US" dirty="0"/>
          </a:p>
        </p:txBody>
      </p:sp>
      <p:sp>
        <p:nvSpPr>
          <p:cNvPr id="5" name="Footer Placeholder 4">
            <a:extLst>
              <a:ext uri="{FF2B5EF4-FFF2-40B4-BE49-F238E27FC236}">
                <a16:creationId xmlns:a16="http://schemas.microsoft.com/office/drawing/2014/main" id="{38D530AD-2A84-6C40-5739-0AAF838E2C7E}"/>
              </a:ext>
            </a:extLst>
          </p:cNvPr>
          <p:cNvSpPr>
            <a:spLocks noGrp="1"/>
          </p:cNvSpPr>
          <p:nvPr>
            <p:ph type="ftr" sz="quarter" idx="11"/>
          </p:nvPr>
        </p:nvSpPr>
        <p:spPr/>
        <p:txBody>
          <a:bodyPr/>
          <a:lstStyle/>
          <a:p>
            <a:endParaRPr lang="en-US" dirty="0">
              <a:solidFill>
                <a:schemeClr val="bg1">
                  <a:lumMod val="50000"/>
                </a:schemeClr>
              </a:solidFill>
            </a:endParaRPr>
          </a:p>
        </p:txBody>
      </p:sp>
      <p:sp>
        <p:nvSpPr>
          <p:cNvPr id="6" name="Slide Number Placeholder 5">
            <a:extLst>
              <a:ext uri="{FF2B5EF4-FFF2-40B4-BE49-F238E27FC236}">
                <a16:creationId xmlns:a16="http://schemas.microsoft.com/office/drawing/2014/main" id="{5D53F7E3-25F3-A7D9-ACAD-3DBA0EDBC965}"/>
              </a:ext>
            </a:extLst>
          </p:cNvPr>
          <p:cNvSpPr>
            <a:spLocks noGrp="1"/>
          </p:cNvSpPr>
          <p:nvPr>
            <p:ph type="sldNum" sz="quarter" idx="12"/>
          </p:nvPr>
        </p:nvSpPr>
        <p:spPr/>
        <p:txBody>
          <a:bodyPr/>
          <a:lstStyle/>
          <a:p>
            <a:fld id="{23AA811B-2EBD-4900-905E-5BE206449611}" type="slidenum">
              <a:rPr lang="en-US" smtClean="0"/>
              <a:pPr/>
              <a:t>10</a:t>
            </a:fld>
            <a:endParaRPr lang="en-US" dirty="0"/>
          </a:p>
        </p:txBody>
      </p:sp>
    </p:spTree>
    <p:extLst>
      <p:ext uri="{BB962C8B-B14F-4D97-AF65-F5344CB8AC3E}">
        <p14:creationId xmlns:p14="http://schemas.microsoft.com/office/powerpoint/2010/main" val="2792251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0B026-ED64-EE36-4FE7-91EA35A59C37}"/>
              </a:ext>
            </a:extLst>
          </p:cNvPr>
          <p:cNvSpPr>
            <a:spLocks noGrp="1"/>
          </p:cNvSpPr>
          <p:nvPr>
            <p:ph type="title"/>
          </p:nvPr>
        </p:nvSpPr>
        <p:spPr>
          <a:xfrm>
            <a:off x="929639" y="2546984"/>
            <a:ext cx="10335600" cy="881064"/>
          </a:xfrm>
        </p:spPr>
        <p:txBody>
          <a:bodyPr/>
          <a:lstStyle/>
          <a:p>
            <a:pPr algn="ctr"/>
            <a:r>
              <a:rPr lang="en-US" sz="4800"/>
              <a:t>Questions</a:t>
            </a:r>
            <a:r>
              <a:rPr lang="en-US"/>
              <a:t>?</a:t>
            </a:r>
          </a:p>
        </p:txBody>
      </p:sp>
      <p:sp>
        <p:nvSpPr>
          <p:cNvPr id="3" name="Date Placeholder 2">
            <a:extLst>
              <a:ext uri="{FF2B5EF4-FFF2-40B4-BE49-F238E27FC236}">
                <a16:creationId xmlns:a16="http://schemas.microsoft.com/office/drawing/2014/main" id="{70B00E45-305B-9567-2182-5C5F46370EE7}"/>
              </a:ext>
            </a:extLst>
          </p:cNvPr>
          <p:cNvSpPr>
            <a:spLocks noGrp="1"/>
          </p:cNvSpPr>
          <p:nvPr>
            <p:ph type="dt" sz="half" idx="10"/>
          </p:nvPr>
        </p:nvSpPr>
        <p:spPr/>
        <p:txBody>
          <a:bodyPr/>
          <a:lstStyle/>
          <a:p>
            <a:fld id="{8EC5AC24-8463-4EC1-AC3E-DEA9C58A57F9}" type="datetime1">
              <a:rPr lang="en-US" smtClean="0"/>
              <a:t>3/20/2023</a:t>
            </a:fld>
            <a:endParaRPr lang="en-US"/>
          </a:p>
        </p:txBody>
      </p:sp>
      <p:sp>
        <p:nvSpPr>
          <p:cNvPr id="4" name="Footer Placeholder 3">
            <a:extLst>
              <a:ext uri="{FF2B5EF4-FFF2-40B4-BE49-F238E27FC236}">
                <a16:creationId xmlns:a16="http://schemas.microsoft.com/office/drawing/2014/main" id="{A7991ABF-41AD-9D54-54EB-16A040859F01}"/>
              </a:ext>
            </a:extLst>
          </p:cNvPr>
          <p:cNvSpPr>
            <a:spLocks noGrp="1"/>
          </p:cNvSpPr>
          <p:nvPr>
            <p:ph type="ftr" sz="quarter" idx="11"/>
          </p:nvPr>
        </p:nvSpPr>
        <p:spPr/>
        <p:txBody>
          <a:bodyPr/>
          <a:lstStyle/>
          <a:p>
            <a:endParaRPr lang="en-US">
              <a:solidFill>
                <a:schemeClr val="bg1">
                  <a:lumMod val="50000"/>
                </a:schemeClr>
              </a:solidFill>
            </a:endParaRPr>
          </a:p>
        </p:txBody>
      </p:sp>
      <p:sp>
        <p:nvSpPr>
          <p:cNvPr id="5" name="Slide Number Placeholder 4">
            <a:extLst>
              <a:ext uri="{FF2B5EF4-FFF2-40B4-BE49-F238E27FC236}">
                <a16:creationId xmlns:a16="http://schemas.microsoft.com/office/drawing/2014/main" id="{2FAC839D-1C14-21CA-01A6-58FAEEC63568}"/>
              </a:ext>
            </a:extLst>
          </p:cNvPr>
          <p:cNvSpPr>
            <a:spLocks noGrp="1"/>
          </p:cNvSpPr>
          <p:nvPr>
            <p:ph type="sldNum" sz="quarter" idx="12"/>
          </p:nvPr>
        </p:nvSpPr>
        <p:spPr/>
        <p:txBody>
          <a:bodyPr/>
          <a:lstStyle/>
          <a:p>
            <a:fld id="{23AA811B-2EBD-4900-905E-5BE206449611}" type="slidenum">
              <a:rPr lang="en-US" smtClean="0"/>
              <a:pPr/>
              <a:t>11</a:t>
            </a:fld>
            <a:endParaRPr lang="en-US"/>
          </a:p>
        </p:txBody>
      </p:sp>
    </p:spTree>
    <p:extLst>
      <p:ext uri="{BB962C8B-B14F-4D97-AF65-F5344CB8AC3E}">
        <p14:creationId xmlns:p14="http://schemas.microsoft.com/office/powerpoint/2010/main" val="1732857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E374E-02EF-5CDA-E9AA-D25B17DBD9D7}"/>
              </a:ext>
            </a:extLst>
          </p:cNvPr>
          <p:cNvSpPr>
            <a:spLocks noGrp="1"/>
          </p:cNvSpPr>
          <p:nvPr>
            <p:ph type="title"/>
          </p:nvPr>
        </p:nvSpPr>
        <p:spPr>
          <a:xfrm>
            <a:off x="931126" y="886311"/>
            <a:ext cx="10326529" cy="1091521"/>
          </a:xfrm>
        </p:spPr>
        <p:txBody>
          <a:bodyPr/>
          <a:lstStyle/>
          <a:p>
            <a:r>
              <a:rPr lang="en-US" sz="3200" b="0">
                <a:latin typeface="Calibri"/>
                <a:ea typeface="Calibri"/>
                <a:cs typeface="Calibri"/>
              </a:rPr>
              <a:t>Modernization Overview -</a:t>
            </a:r>
            <a:r>
              <a:rPr lang="en-US" b="0">
                <a:latin typeface="Calibri"/>
                <a:ea typeface="Calibri"/>
                <a:cs typeface="Calibri"/>
              </a:rPr>
              <a:t> </a:t>
            </a:r>
            <a:br>
              <a:rPr lang="en-US" b="0">
                <a:latin typeface="Calibri"/>
                <a:ea typeface="Calibri"/>
                <a:cs typeface="Calibri"/>
              </a:rPr>
            </a:br>
            <a:r>
              <a:rPr lang="en-US" sz="4000">
                <a:solidFill>
                  <a:schemeClr val="accent1"/>
                </a:solidFill>
                <a:latin typeface="Calibri"/>
                <a:ea typeface="Calibri"/>
                <a:cs typeface="Calibri"/>
              </a:rPr>
              <a:t>Drivers for Change</a:t>
            </a:r>
            <a:endParaRPr lang="en-US" sz="4000">
              <a:solidFill>
                <a:schemeClr val="accent1"/>
              </a:solidFill>
              <a:ea typeface="+mj-lt"/>
              <a:cs typeface="+mj-lt"/>
            </a:endParaRPr>
          </a:p>
        </p:txBody>
      </p:sp>
      <p:sp>
        <p:nvSpPr>
          <p:cNvPr id="4" name="Date Placeholder 3">
            <a:extLst>
              <a:ext uri="{FF2B5EF4-FFF2-40B4-BE49-F238E27FC236}">
                <a16:creationId xmlns:a16="http://schemas.microsoft.com/office/drawing/2014/main" id="{1BA21945-E6A5-AC4A-59FC-5905F34704AF}"/>
              </a:ext>
            </a:extLst>
          </p:cNvPr>
          <p:cNvSpPr>
            <a:spLocks noGrp="1"/>
          </p:cNvSpPr>
          <p:nvPr>
            <p:ph type="dt" sz="half" idx="10"/>
          </p:nvPr>
        </p:nvSpPr>
        <p:spPr/>
        <p:txBody>
          <a:bodyPr/>
          <a:lstStyle/>
          <a:p>
            <a:fld id="{F6F98D42-F7CA-4ADF-8715-82CC52D4D915}" type="datetime1">
              <a:rPr lang="en-US" smtClean="0"/>
              <a:t>3/20/2023</a:t>
            </a:fld>
            <a:endParaRPr lang="en-US"/>
          </a:p>
        </p:txBody>
      </p:sp>
      <p:sp>
        <p:nvSpPr>
          <p:cNvPr id="5" name="Footer Placeholder 4">
            <a:extLst>
              <a:ext uri="{FF2B5EF4-FFF2-40B4-BE49-F238E27FC236}">
                <a16:creationId xmlns:a16="http://schemas.microsoft.com/office/drawing/2014/main" id="{38911B05-050D-56D9-7448-03EA8188AB7C}"/>
              </a:ext>
            </a:extLst>
          </p:cNvPr>
          <p:cNvSpPr>
            <a:spLocks noGrp="1"/>
          </p:cNvSpPr>
          <p:nvPr>
            <p:ph type="ftr" sz="quarter" idx="11"/>
          </p:nvPr>
        </p:nvSpPr>
        <p:spPr/>
        <p:txBody>
          <a:bodyPr/>
          <a:lstStyle/>
          <a:p>
            <a:endParaRPr lang="en-US">
              <a:solidFill>
                <a:schemeClr val="bg1">
                  <a:lumMod val="50000"/>
                </a:schemeClr>
              </a:solidFill>
            </a:endParaRPr>
          </a:p>
        </p:txBody>
      </p:sp>
      <p:sp>
        <p:nvSpPr>
          <p:cNvPr id="6" name="Slide Number Placeholder 5">
            <a:extLst>
              <a:ext uri="{FF2B5EF4-FFF2-40B4-BE49-F238E27FC236}">
                <a16:creationId xmlns:a16="http://schemas.microsoft.com/office/drawing/2014/main" id="{9B4C6D80-8BC3-12E9-F7C7-F547E7359507}"/>
              </a:ext>
            </a:extLst>
          </p:cNvPr>
          <p:cNvSpPr>
            <a:spLocks noGrp="1"/>
          </p:cNvSpPr>
          <p:nvPr>
            <p:ph type="sldNum" sz="quarter" idx="12"/>
          </p:nvPr>
        </p:nvSpPr>
        <p:spPr/>
        <p:txBody>
          <a:bodyPr/>
          <a:lstStyle/>
          <a:p>
            <a:fld id="{23AA811B-2EBD-4900-905E-5BE206449611}" type="slidenum">
              <a:rPr lang="en-US" smtClean="0"/>
              <a:pPr/>
              <a:t>2</a:t>
            </a:fld>
            <a:endParaRPr lang="en-US"/>
          </a:p>
        </p:txBody>
      </p:sp>
      <p:sp>
        <p:nvSpPr>
          <p:cNvPr id="8" name="Content Placeholder 7">
            <a:extLst>
              <a:ext uri="{FF2B5EF4-FFF2-40B4-BE49-F238E27FC236}">
                <a16:creationId xmlns:a16="http://schemas.microsoft.com/office/drawing/2014/main" id="{E5D32F2C-4D98-D78B-E0BA-F70AD51C0FDD}"/>
              </a:ext>
            </a:extLst>
          </p:cNvPr>
          <p:cNvSpPr>
            <a:spLocks noGrp="1"/>
          </p:cNvSpPr>
          <p:nvPr>
            <p:ph idx="1"/>
          </p:nvPr>
        </p:nvSpPr>
        <p:spPr/>
        <p:txBody>
          <a:bodyPr vert="horz" lIns="0" tIns="0" rIns="0" bIns="0" rtlCol="0" anchor="t">
            <a:noAutofit/>
          </a:bodyPr>
          <a:lstStyle/>
          <a:p>
            <a:pPr marL="251460" indent="-251460">
              <a:lnSpc>
                <a:spcPct val="200000"/>
              </a:lnSpc>
            </a:pPr>
            <a:r>
              <a:rPr lang="en-US" sz="2800" b="1"/>
              <a:t>Operational Efficiency</a:t>
            </a:r>
            <a:endParaRPr lang="en-US" sz="2800"/>
          </a:p>
          <a:p>
            <a:pPr marL="251460" indent="-251460">
              <a:lnSpc>
                <a:spcPct val="200000"/>
              </a:lnSpc>
            </a:pPr>
            <a:r>
              <a:rPr lang="en-US" sz="2800" b="1"/>
              <a:t>Product Complexity &amp; Innovation</a:t>
            </a:r>
          </a:p>
          <a:p>
            <a:pPr marL="251460" indent="-251460">
              <a:lnSpc>
                <a:spcPct val="200000"/>
              </a:lnSpc>
            </a:pPr>
            <a:r>
              <a:rPr lang="en-US" sz="2800" b="1"/>
              <a:t>Technological Advances</a:t>
            </a:r>
          </a:p>
        </p:txBody>
      </p:sp>
    </p:spTree>
    <p:extLst>
      <p:ext uri="{BB962C8B-B14F-4D97-AF65-F5344CB8AC3E}">
        <p14:creationId xmlns:p14="http://schemas.microsoft.com/office/powerpoint/2010/main" val="1299969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E374E-02EF-5CDA-E9AA-D25B17DBD9D7}"/>
              </a:ext>
            </a:extLst>
          </p:cNvPr>
          <p:cNvSpPr>
            <a:spLocks noGrp="1"/>
          </p:cNvSpPr>
          <p:nvPr>
            <p:ph type="title"/>
          </p:nvPr>
        </p:nvSpPr>
        <p:spPr/>
        <p:txBody>
          <a:bodyPr/>
          <a:lstStyle/>
          <a:p>
            <a:r>
              <a:rPr lang="en-US" sz="3200" b="0">
                <a:latin typeface="Calibri"/>
                <a:ea typeface="Calibri"/>
                <a:cs typeface="Calibri"/>
              </a:rPr>
              <a:t>Modernization Overview -</a:t>
            </a:r>
            <a:r>
              <a:rPr lang="en-US" b="0">
                <a:latin typeface="Calibri"/>
                <a:ea typeface="Calibri"/>
                <a:cs typeface="Calibri"/>
              </a:rPr>
              <a:t> </a:t>
            </a:r>
            <a:br>
              <a:rPr lang="en-US" b="0">
                <a:latin typeface="Calibri"/>
                <a:ea typeface="Calibri"/>
                <a:cs typeface="Calibri"/>
              </a:rPr>
            </a:br>
            <a:r>
              <a:rPr lang="en-US" sz="4000">
                <a:solidFill>
                  <a:schemeClr val="accent1"/>
                </a:solidFill>
                <a:latin typeface="Calibri"/>
                <a:ea typeface="Calibri"/>
                <a:cs typeface="Calibri"/>
              </a:rPr>
              <a:t>Key Capabilities</a:t>
            </a:r>
            <a:endParaRPr lang="en-US" sz="4000">
              <a:solidFill>
                <a:schemeClr val="accent1"/>
              </a:solidFill>
              <a:ea typeface="+mj-lt"/>
              <a:cs typeface="+mj-lt"/>
            </a:endParaRPr>
          </a:p>
        </p:txBody>
      </p:sp>
      <p:sp>
        <p:nvSpPr>
          <p:cNvPr id="3" name="Content Placeholder 2">
            <a:extLst>
              <a:ext uri="{FF2B5EF4-FFF2-40B4-BE49-F238E27FC236}">
                <a16:creationId xmlns:a16="http://schemas.microsoft.com/office/drawing/2014/main" id="{0A7CE8DA-8500-277F-A254-50D5E44DBCB4}"/>
              </a:ext>
            </a:extLst>
          </p:cNvPr>
          <p:cNvSpPr>
            <a:spLocks noGrp="1"/>
          </p:cNvSpPr>
          <p:nvPr>
            <p:ph idx="1"/>
          </p:nvPr>
        </p:nvSpPr>
        <p:spPr/>
        <p:txBody>
          <a:bodyPr vert="horz" lIns="0" tIns="0" rIns="0" bIns="0" rtlCol="0" anchor="t">
            <a:noAutofit/>
          </a:bodyPr>
          <a:lstStyle/>
          <a:p>
            <a:pPr marL="251460" indent="-251460">
              <a:lnSpc>
                <a:spcPct val="100000"/>
              </a:lnSpc>
              <a:spcBef>
                <a:spcPts val="1000"/>
              </a:spcBef>
              <a:spcAft>
                <a:spcPts val="2000"/>
              </a:spcAft>
            </a:pPr>
            <a:r>
              <a:rPr lang="en-US" b="1">
                <a:ea typeface="+mn-lt"/>
                <a:cs typeface="+mn-lt"/>
              </a:rPr>
              <a:t>User Managed Customizations</a:t>
            </a:r>
          </a:p>
          <a:p>
            <a:pPr marL="251460" indent="-251460">
              <a:lnSpc>
                <a:spcPct val="100000"/>
              </a:lnSpc>
              <a:spcBef>
                <a:spcPts val="1000"/>
              </a:spcBef>
              <a:spcAft>
                <a:spcPts val="2000"/>
              </a:spcAft>
            </a:pPr>
            <a:r>
              <a:rPr lang="en-US" b="1">
                <a:ea typeface="+mn-lt"/>
                <a:cs typeface="+mn-lt"/>
              </a:rPr>
              <a:t>Filing Preparation and Submittal</a:t>
            </a:r>
          </a:p>
          <a:p>
            <a:pPr marL="251460" indent="-251460">
              <a:lnSpc>
                <a:spcPct val="100000"/>
              </a:lnSpc>
              <a:spcBef>
                <a:spcPts val="1000"/>
              </a:spcBef>
              <a:spcAft>
                <a:spcPts val="2000"/>
              </a:spcAft>
            </a:pPr>
            <a:r>
              <a:rPr lang="en-US" b="1">
                <a:ea typeface="+mn-lt"/>
                <a:cs typeface="+mn-lt"/>
              </a:rPr>
              <a:t>Consistent and Efficient Filing Review</a:t>
            </a:r>
          </a:p>
          <a:p>
            <a:pPr marL="251460" indent="-251460">
              <a:lnSpc>
                <a:spcPct val="100000"/>
              </a:lnSpc>
              <a:spcBef>
                <a:spcPts val="1000"/>
              </a:spcBef>
              <a:spcAft>
                <a:spcPts val="2000"/>
              </a:spcAft>
            </a:pPr>
            <a:r>
              <a:rPr lang="en-US" b="1">
                <a:ea typeface="+mn-lt"/>
                <a:cs typeface="+mn-lt"/>
              </a:rPr>
              <a:t>Communication and Collaboration Tools</a:t>
            </a:r>
          </a:p>
          <a:p>
            <a:pPr marL="251460" indent="-251460"/>
            <a:endParaRPr lang="en-US" b="1"/>
          </a:p>
        </p:txBody>
      </p:sp>
      <p:sp>
        <p:nvSpPr>
          <p:cNvPr id="7" name="Content Placeholder 6">
            <a:extLst>
              <a:ext uri="{FF2B5EF4-FFF2-40B4-BE49-F238E27FC236}">
                <a16:creationId xmlns:a16="http://schemas.microsoft.com/office/drawing/2014/main" id="{C366478D-1A9E-5DEC-894D-CAE594F776EE}"/>
              </a:ext>
            </a:extLst>
          </p:cNvPr>
          <p:cNvSpPr>
            <a:spLocks noGrp="1"/>
          </p:cNvSpPr>
          <p:nvPr>
            <p:ph sz="half" idx="2"/>
          </p:nvPr>
        </p:nvSpPr>
        <p:spPr/>
        <p:txBody>
          <a:bodyPr vert="horz" lIns="0" tIns="0" rIns="0" bIns="0" rtlCol="0" anchor="t">
            <a:noAutofit/>
          </a:bodyPr>
          <a:lstStyle/>
          <a:p>
            <a:pPr marL="251460" indent="-251460">
              <a:lnSpc>
                <a:spcPct val="100000"/>
              </a:lnSpc>
              <a:spcBef>
                <a:spcPts val="1000"/>
              </a:spcBef>
              <a:spcAft>
                <a:spcPts val="2000"/>
              </a:spcAft>
            </a:pPr>
            <a:r>
              <a:rPr lang="en-US" b="1">
                <a:ea typeface="+mn-lt"/>
                <a:cs typeface="+mn-lt"/>
              </a:rPr>
              <a:t>API Integration with Business Partners and NAIC Products</a:t>
            </a:r>
          </a:p>
          <a:p>
            <a:pPr marL="251460" indent="-251460">
              <a:lnSpc>
                <a:spcPct val="100000"/>
              </a:lnSpc>
              <a:spcBef>
                <a:spcPts val="1000"/>
              </a:spcBef>
              <a:spcAft>
                <a:spcPts val="2000"/>
              </a:spcAft>
            </a:pPr>
            <a:r>
              <a:rPr lang="en-US" b="1">
                <a:ea typeface="+mn-lt"/>
                <a:cs typeface="+mn-lt"/>
              </a:rPr>
              <a:t>Workload Management</a:t>
            </a:r>
          </a:p>
          <a:p>
            <a:pPr marL="251460" indent="-251460">
              <a:lnSpc>
                <a:spcPct val="100000"/>
              </a:lnSpc>
              <a:spcBef>
                <a:spcPts val="1000"/>
              </a:spcBef>
              <a:spcAft>
                <a:spcPts val="2000"/>
              </a:spcAft>
            </a:pPr>
            <a:r>
              <a:rPr lang="en-US" b="1">
                <a:ea typeface="+mn-lt"/>
                <a:cs typeface="+mn-lt"/>
              </a:rPr>
              <a:t>Robust Search and Reporting</a:t>
            </a:r>
          </a:p>
          <a:p>
            <a:pPr marL="251460" indent="-251460"/>
            <a:endParaRPr lang="en-US" b="1"/>
          </a:p>
        </p:txBody>
      </p:sp>
      <p:sp>
        <p:nvSpPr>
          <p:cNvPr id="4" name="Date Placeholder 3">
            <a:extLst>
              <a:ext uri="{FF2B5EF4-FFF2-40B4-BE49-F238E27FC236}">
                <a16:creationId xmlns:a16="http://schemas.microsoft.com/office/drawing/2014/main" id="{1BA21945-E6A5-AC4A-59FC-5905F34704AF}"/>
              </a:ext>
            </a:extLst>
          </p:cNvPr>
          <p:cNvSpPr>
            <a:spLocks noGrp="1"/>
          </p:cNvSpPr>
          <p:nvPr>
            <p:ph type="dt" sz="half" idx="10"/>
          </p:nvPr>
        </p:nvSpPr>
        <p:spPr/>
        <p:txBody>
          <a:bodyPr/>
          <a:lstStyle/>
          <a:p>
            <a:fld id="{F6F98D42-F7CA-4ADF-8715-82CC52D4D915}" type="datetime1">
              <a:rPr lang="en-US" smtClean="0"/>
              <a:t>3/20/2023</a:t>
            </a:fld>
            <a:endParaRPr lang="en-US"/>
          </a:p>
        </p:txBody>
      </p:sp>
      <p:sp>
        <p:nvSpPr>
          <p:cNvPr id="5" name="Footer Placeholder 4">
            <a:extLst>
              <a:ext uri="{FF2B5EF4-FFF2-40B4-BE49-F238E27FC236}">
                <a16:creationId xmlns:a16="http://schemas.microsoft.com/office/drawing/2014/main" id="{38911B05-050D-56D9-7448-03EA8188AB7C}"/>
              </a:ext>
            </a:extLst>
          </p:cNvPr>
          <p:cNvSpPr>
            <a:spLocks noGrp="1"/>
          </p:cNvSpPr>
          <p:nvPr>
            <p:ph type="ftr" sz="quarter" idx="11"/>
          </p:nvPr>
        </p:nvSpPr>
        <p:spPr/>
        <p:txBody>
          <a:bodyPr/>
          <a:lstStyle/>
          <a:p>
            <a:endParaRPr lang="en-US">
              <a:solidFill>
                <a:schemeClr val="bg1">
                  <a:lumMod val="50000"/>
                </a:schemeClr>
              </a:solidFill>
            </a:endParaRPr>
          </a:p>
        </p:txBody>
      </p:sp>
      <p:sp>
        <p:nvSpPr>
          <p:cNvPr id="6" name="Slide Number Placeholder 5">
            <a:extLst>
              <a:ext uri="{FF2B5EF4-FFF2-40B4-BE49-F238E27FC236}">
                <a16:creationId xmlns:a16="http://schemas.microsoft.com/office/drawing/2014/main" id="{9B4C6D80-8BC3-12E9-F7C7-F547E7359507}"/>
              </a:ext>
            </a:extLst>
          </p:cNvPr>
          <p:cNvSpPr>
            <a:spLocks noGrp="1"/>
          </p:cNvSpPr>
          <p:nvPr>
            <p:ph type="sldNum" sz="quarter" idx="12"/>
          </p:nvPr>
        </p:nvSpPr>
        <p:spPr/>
        <p:txBody>
          <a:bodyPr/>
          <a:lstStyle/>
          <a:p>
            <a:fld id="{23AA811B-2EBD-4900-905E-5BE206449611}" type="slidenum">
              <a:rPr lang="en-US" smtClean="0"/>
              <a:pPr/>
              <a:t>3</a:t>
            </a:fld>
            <a:endParaRPr lang="en-US"/>
          </a:p>
        </p:txBody>
      </p:sp>
    </p:spTree>
    <p:extLst>
      <p:ext uri="{BB962C8B-B14F-4D97-AF65-F5344CB8AC3E}">
        <p14:creationId xmlns:p14="http://schemas.microsoft.com/office/powerpoint/2010/main" val="1301589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335D-D349-943A-0C6C-4882CACFCD81}"/>
              </a:ext>
            </a:extLst>
          </p:cNvPr>
          <p:cNvSpPr>
            <a:spLocks noGrp="1"/>
          </p:cNvSpPr>
          <p:nvPr>
            <p:ph type="title"/>
          </p:nvPr>
        </p:nvSpPr>
        <p:spPr>
          <a:xfrm>
            <a:off x="1219199" y="1114424"/>
            <a:ext cx="10335600" cy="538164"/>
          </a:xfrm>
        </p:spPr>
        <p:txBody>
          <a:bodyPr anchor="b">
            <a:normAutofit/>
          </a:bodyPr>
          <a:lstStyle/>
          <a:p>
            <a:r>
              <a:rPr lang="en-US" dirty="0"/>
              <a:t>Out Now - Search and Document Compare</a:t>
            </a:r>
          </a:p>
        </p:txBody>
      </p:sp>
      <p:sp>
        <p:nvSpPr>
          <p:cNvPr id="9" name="Date Placeholder 3">
            <a:extLst>
              <a:ext uri="{FF2B5EF4-FFF2-40B4-BE49-F238E27FC236}">
                <a16:creationId xmlns:a16="http://schemas.microsoft.com/office/drawing/2014/main" id="{E6D6B625-828C-567A-91BC-99EF180C9958}"/>
              </a:ext>
            </a:extLst>
          </p:cNvPr>
          <p:cNvSpPr>
            <a:spLocks noGrp="1"/>
          </p:cNvSpPr>
          <p:nvPr>
            <p:ph type="dt" sz="half" idx="10"/>
          </p:nvPr>
        </p:nvSpPr>
        <p:spPr>
          <a:xfrm>
            <a:off x="10491920" y="6433200"/>
            <a:ext cx="641732" cy="180000"/>
          </a:xfrm>
        </p:spPr>
        <p:txBody>
          <a:bodyPr/>
          <a:lstStyle/>
          <a:p>
            <a:pPr>
              <a:spcAft>
                <a:spcPts val="600"/>
              </a:spcAft>
            </a:pPr>
            <a:fld id="{F6F98D42-F7CA-4ADF-8715-82CC52D4D915}" type="datetime1">
              <a:rPr lang="en-US" smtClean="0"/>
              <a:pPr>
                <a:spcAft>
                  <a:spcPts val="600"/>
                </a:spcAft>
              </a:pPr>
              <a:t>3/20/2023</a:t>
            </a:fld>
            <a:endParaRPr lang="en-US"/>
          </a:p>
        </p:txBody>
      </p:sp>
      <p:sp>
        <p:nvSpPr>
          <p:cNvPr id="11" name="Footer Placeholder 4">
            <a:extLst>
              <a:ext uri="{FF2B5EF4-FFF2-40B4-BE49-F238E27FC236}">
                <a16:creationId xmlns:a16="http://schemas.microsoft.com/office/drawing/2014/main" id="{4C321D90-91F2-0452-1BC9-86305DD226FE}"/>
              </a:ext>
            </a:extLst>
          </p:cNvPr>
          <p:cNvSpPr>
            <a:spLocks noGrp="1"/>
          </p:cNvSpPr>
          <p:nvPr>
            <p:ph type="ftr" sz="quarter" idx="11"/>
          </p:nvPr>
        </p:nvSpPr>
        <p:spPr>
          <a:xfrm>
            <a:off x="6627268" y="6433200"/>
            <a:ext cx="3780000" cy="180000"/>
          </a:xfrm>
        </p:spPr>
        <p:txBody>
          <a:bodyPr/>
          <a:lstStyle/>
          <a:p>
            <a:endParaRPr lang="en-US">
              <a:solidFill>
                <a:schemeClr val="bg1">
                  <a:lumMod val="50000"/>
                </a:schemeClr>
              </a:solidFill>
            </a:endParaRPr>
          </a:p>
        </p:txBody>
      </p:sp>
      <p:sp>
        <p:nvSpPr>
          <p:cNvPr id="13" name="Slide Number Placeholder 5">
            <a:extLst>
              <a:ext uri="{FF2B5EF4-FFF2-40B4-BE49-F238E27FC236}">
                <a16:creationId xmlns:a16="http://schemas.microsoft.com/office/drawing/2014/main" id="{6D572076-38F8-A193-94FF-F6C300DBDD9A}"/>
              </a:ext>
            </a:extLst>
          </p:cNvPr>
          <p:cNvSpPr>
            <a:spLocks noGrp="1"/>
          </p:cNvSpPr>
          <p:nvPr>
            <p:ph type="sldNum" sz="quarter" idx="12"/>
          </p:nvPr>
        </p:nvSpPr>
        <p:spPr>
          <a:xfrm>
            <a:off x="11218304" y="6433200"/>
            <a:ext cx="335521" cy="180000"/>
          </a:xfrm>
        </p:spPr>
        <p:txBody>
          <a:bodyPr/>
          <a:lstStyle/>
          <a:p>
            <a:pPr>
              <a:spcAft>
                <a:spcPts val="600"/>
              </a:spcAft>
            </a:pPr>
            <a:fld id="{23AA811B-2EBD-4900-905E-5BE206449611}" type="slidenum">
              <a:rPr lang="en-US" smtClean="0"/>
              <a:pPr>
                <a:spcAft>
                  <a:spcPts val="600"/>
                </a:spcAft>
              </a:pPr>
              <a:t>4</a:t>
            </a:fld>
            <a:endParaRPr lang="en-US"/>
          </a:p>
        </p:txBody>
      </p:sp>
      <p:graphicFrame>
        <p:nvGraphicFramePr>
          <p:cNvPr id="5" name="Content Placeholder 2">
            <a:extLst>
              <a:ext uri="{FF2B5EF4-FFF2-40B4-BE49-F238E27FC236}">
                <a16:creationId xmlns:a16="http://schemas.microsoft.com/office/drawing/2014/main" id="{881114AA-5AD1-BD8E-E2E4-957A8971DEF3}"/>
              </a:ext>
            </a:extLst>
          </p:cNvPr>
          <p:cNvGraphicFramePr>
            <a:graphicFrameLocks noGrp="1"/>
          </p:cNvGraphicFramePr>
          <p:nvPr>
            <p:ph idx="1"/>
          </p:nvPr>
        </p:nvGraphicFramePr>
        <p:xfrm>
          <a:off x="1219199" y="2057399"/>
          <a:ext cx="10335600" cy="3819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8213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88864F3-4124-65C9-C2D7-AA5F74110864}"/>
              </a:ext>
            </a:extLst>
          </p:cNvPr>
          <p:cNvSpPr>
            <a:spLocks noGrp="1"/>
          </p:cNvSpPr>
          <p:nvPr>
            <p:ph type="title"/>
          </p:nvPr>
        </p:nvSpPr>
        <p:spPr>
          <a:xfrm>
            <a:off x="1219199" y="1114424"/>
            <a:ext cx="10335600" cy="538164"/>
          </a:xfrm>
        </p:spPr>
        <p:txBody>
          <a:bodyPr anchor="b">
            <a:normAutofit/>
          </a:bodyPr>
          <a:lstStyle/>
          <a:p>
            <a:r>
              <a:rPr lang="en-US"/>
              <a:t>Coming Soon! Tableau Reporting</a:t>
            </a:r>
          </a:p>
        </p:txBody>
      </p:sp>
      <p:sp>
        <p:nvSpPr>
          <p:cNvPr id="10" name="Content Placeholder 9">
            <a:extLst>
              <a:ext uri="{FF2B5EF4-FFF2-40B4-BE49-F238E27FC236}">
                <a16:creationId xmlns:a16="http://schemas.microsoft.com/office/drawing/2014/main" id="{B2D0BD84-5FE8-771F-EC13-435B7A576882}"/>
              </a:ext>
            </a:extLst>
          </p:cNvPr>
          <p:cNvSpPr>
            <a:spLocks noGrp="1"/>
          </p:cNvSpPr>
          <p:nvPr>
            <p:ph idx="1"/>
          </p:nvPr>
        </p:nvSpPr>
        <p:spPr>
          <a:xfrm>
            <a:off x="1219199" y="2057399"/>
            <a:ext cx="10335600" cy="3819525"/>
          </a:xfrm>
        </p:spPr>
        <p:txBody>
          <a:bodyPr vert="horz" lIns="0" tIns="0" rIns="0" bIns="0" rtlCol="0">
            <a:normAutofit/>
          </a:bodyPr>
          <a:lstStyle/>
          <a:p>
            <a:pPr marL="251460" indent="-251460"/>
            <a:r>
              <a:rPr lang="en-US" dirty="0"/>
              <a:t>SERFF data moving to Enterprise Data Warehouse (EDW) </a:t>
            </a:r>
          </a:p>
          <a:p>
            <a:pPr marL="502920" lvl="1" indent="-251460"/>
            <a:r>
              <a:rPr lang="en-US" sz="2000" dirty="0"/>
              <a:t>Better support for reporting</a:t>
            </a:r>
          </a:p>
          <a:p>
            <a:pPr marL="502920" lvl="1" indent="-251460"/>
            <a:r>
              <a:rPr lang="en-US" sz="2000" dirty="0"/>
              <a:t>Moves load off operational database</a:t>
            </a:r>
          </a:p>
          <a:p>
            <a:pPr marL="251460" indent="-251460"/>
            <a:r>
              <a:rPr lang="en-US" dirty="0"/>
              <a:t>Tableau Dashboards are a key deliverable</a:t>
            </a:r>
          </a:p>
          <a:p>
            <a:pPr marL="251460" indent="-251460"/>
            <a:r>
              <a:rPr lang="en-US" dirty="0"/>
              <a:t>Users will log into NAIC's Tableau site during transition</a:t>
            </a:r>
          </a:p>
          <a:p>
            <a:pPr marL="251460" indent="-251460"/>
            <a:r>
              <a:rPr lang="en-US" dirty="0"/>
              <a:t>Additional data access and reporting tools under evaluation</a:t>
            </a:r>
          </a:p>
        </p:txBody>
      </p:sp>
      <p:sp>
        <p:nvSpPr>
          <p:cNvPr id="19" name="Date Placeholder 3">
            <a:extLst>
              <a:ext uri="{FF2B5EF4-FFF2-40B4-BE49-F238E27FC236}">
                <a16:creationId xmlns:a16="http://schemas.microsoft.com/office/drawing/2014/main" id="{E7D3AF6C-408B-9EF1-C794-B92DB47C2681}"/>
              </a:ext>
            </a:extLst>
          </p:cNvPr>
          <p:cNvSpPr>
            <a:spLocks noGrp="1"/>
          </p:cNvSpPr>
          <p:nvPr>
            <p:ph type="dt" sz="half" idx="10"/>
          </p:nvPr>
        </p:nvSpPr>
        <p:spPr>
          <a:xfrm>
            <a:off x="10491920" y="6433200"/>
            <a:ext cx="641732" cy="180000"/>
          </a:xfrm>
        </p:spPr>
        <p:txBody>
          <a:bodyPr anchor="b">
            <a:normAutofit/>
          </a:bodyPr>
          <a:lstStyle/>
          <a:p>
            <a:pPr>
              <a:spcAft>
                <a:spcPts val="600"/>
              </a:spcAft>
            </a:pPr>
            <a:fld id="{91745600-A424-475F-98DA-7B428623C4AF}" type="datetime1">
              <a:rPr lang="en-US" smtClean="0"/>
              <a:pPr>
                <a:spcAft>
                  <a:spcPts val="600"/>
                </a:spcAft>
              </a:pPr>
              <a:t>3/20/2023</a:t>
            </a:fld>
            <a:endParaRPr lang="en-US"/>
          </a:p>
        </p:txBody>
      </p:sp>
      <p:sp>
        <p:nvSpPr>
          <p:cNvPr id="28" name="Footer Placeholder 4">
            <a:extLst>
              <a:ext uri="{FF2B5EF4-FFF2-40B4-BE49-F238E27FC236}">
                <a16:creationId xmlns:a16="http://schemas.microsoft.com/office/drawing/2014/main" id="{487BC5DE-0DBA-22C3-C696-15814C17303E}"/>
              </a:ext>
            </a:extLst>
          </p:cNvPr>
          <p:cNvSpPr>
            <a:spLocks noGrp="1"/>
          </p:cNvSpPr>
          <p:nvPr>
            <p:ph type="ftr" sz="quarter" idx="11"/>
          </p:nvPr>
        </p:nvSpPr>
        <p:spPr>
          <a:xfrm>
            <a:off x="6627268" y="6433200"/>
            <a:ext cx="3780000" cy="180000"/>
          </a:xfrm>
        </p:spPr>
        <p:txBody>
          <a:bodyPr/>
          <a:lstStyle/>
          <a:p>
            <a:endParaRPr lang="en-US">
              <a:solidFill>
                <a:schemeClr val="bg1">
                  <a:lumMod val="50000"/>
                </a:schemeClr>
              </a:solidFill>
            </a:endParaRPr>
          </a:p>
        </p:txBody>
      </p:sp>
      <p:sp>
        <p:nvSpPr>
          <p:cNvPr id="23" name="Slide Number Placeholder 5">
            <a:extLst>
              <a:ext uri="{FF2B5EF4-FFF2-40B4-BE49-F238E27FC236}">
                <a16:creationId xmlns:a16="http://schemas.microsoft.com/office/drawing/2014/main" id="{EDCB263B-AEC3-EE7D-8DB3-F93305C63874}"/>
              </a:ext>
            </a:extLst>
          </p:cNvPr>
          <p:cNvSpPr>
            <a:spLocks noGrp="1"/>
          </p:cNvSpPr>
          <p:nvPr>
            <p:ph type="sldNum" sz="quarter" idx="12"/>
          </p:nvPr>
        </p:nvSpPr>
        <p:spPr>
          <a:xfrm>
            <a:off x="11218304" y="6433200"/>
            <a:ext cx="335521" cy="180000"/>
          </a:xfrm>
        </p:spPr>
        <p:txBody>
          <a:bodyPr anchor="b">
            <a:normAutofit/>
          </a:bodyPr>
          <a:lstStyle/>
          <a:p>
            <a:pPr>
              <a:spcAft>
                <a:spcPts val="600"/>
              </a:spcAft>
            </a:pPr>
            <a:fld id="{23AA811B-2EBD-4900-905E-5BE206449611}" type="slidenum">
              <a:rPr lang="en-US" smtClean="0"/>
              <a:pPr>
                <a:spcAft>
                  <a:spcPts val="600"/>
                </a:spcAft>
              </a:pPr>
              <a:t>5</a:t>
            </a:fld>
            <a:endParaRPr lang="en-US"/>
          </a:p>
        </p:txBody>
      </p:sp>
    </p:spTree>
    <p:extLst>
      <p:ext uri="{BB962C8B-B14F-4D97-AF65-F5344CB8AC3E}">
        <p14:creationId xmlns:p14="http://schemas.microsoft.com/office/powerpoint/2010/main" val="3046486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Graphical user interface, application&#10;&#10;Description automatically generated">
            <a:extLst>
              <a:ext uri="{FF2B5EF4-FFF2-40B4-BE49-F238E27FC236}">
                <a16:creationId xmlns:a16="http://schemas.microsoft.com/office/drawing/2014/main" id="{621AD179-2BC6-35F9-FDFF-67707534D6C2}"/>
              </a:ext>
            </a:extLst>
          </p:cNvPr>
          <p:cNvPicPr>
            <a:picLocks noGrp="1" noChangeAspect="1"/>
          </p:cNvPicPr>
          <p:nvPr>
            <p:ph idx="1"/>
          </p:nvPr>
        </p:nvPicPr>
        <p:blipFill>
          <a:blip r:embed="rId2"/>
          <a:stretch>
            <a:fillRect/>
          </a:stretch>
        </p:blipFill>
        <p:spPr>
          <a:xfrm>
            <a:off x="545723" y="1712117"/>
            <a:ext cx="7146268" cy="4902992"/>
          </a:xfrm>
        </p:spPr>
      </p:pic>
      <p:sp>
        <p:nvSpPr>
          <p:cNvPr id="16" name="TextBox 15">
            <a:extLst>
              <a:ext uri="{FF2B5EF4-FFF2-40B4-BE49-F238E27FC236}">
                <a16:creationId xmlns:a16="http://schemas.microsoft.com/office/drawing/2014/main" id="{42B71F85-FE85-F27B-2454-21D3853318E6}"/>
              </a:ext>
            </a:extLst>
          </p:cNvPr>
          <p:cNvSpPr txBox="1"/>
          <p:nvPr/>
        </p:nvSpPr>
        <p:spPr>
          <a:xfrm>
            <a:off x="1219199" y="1114424"/>
            <a:ext cx="10335600" cy="538164"/>
          </a:xfrm>
          <a:prstGeom prst="rect">
            <a:avLst/>
          </a:prstGeom>
        </p:spPr>
        <p:txBody>
          <a:bodyPr rot="0" spcFirstLastPara="0" vertOverflow="overflow" horzOverflow="overflow" vert="horz" lIns="0" tIns="0" rIns="0" bIns="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3600" b="1" kern="1200">
                <a:latin typeface="+mj-lt"/>
                <a:ea typeface="+mj-ea"/>
                <a:cs typeface="+mj-cs"/>
              </a:rPr>
              <a:t>Example – Providing Value, Not Just Numbers</a:t>
            </a:r>
          </a:p>
        </p:txBody>
      </p:sp>
      <p:sp>
        <p:nvSpPr>
          <p:cNvPr id="20" name="Date Placeholder 3">
            <a:extLst>
              <a:ext uri="{FF2B5EF4-FFF2-40B4-BE49-F238E27FC236}">
                <a16:creationId xmlns:a16="http://schemas.microsoft.com/office/drawing/2014/main" id="{88112857-AAE7-E3BE-7808-73CA88D87AA5}"/>
              </a:ext>
            </a:extLst>
          </p:cNvPr>
          <p:cNvSpPr>
            <a:spLocks noGrp="1"/>
          </p:cNvSpPr>
          <p:nvPr>
            <p:ph type="dt" sz="half" idx="10"/>
          </p:nvPr>
        </p:nvSpPr>
        <p:spPr>
          <a:xfrm>
            <a:off x="10491920" y="6433200"/>
            <a:ext cx="641732" cy="180000"/>
          </a:xfrm>
        </p:spPr>
        <p:txBody>
          <a:bodyPr/>
          <a:lstStyle/>
          <a:p>
            <a:pPr>
              <a:spcAft>
                <a:spcPts val="600"/>
              </a:spcAft>
            </a:pPr>
            <a:fld id="{F6F98D42-F7CA-4ADF-8715-82CC52D4D915}" type="datetime1">
              <a:rPr lang="en-US" smtClean="0"/>
              <a:pPr>
                <a:spcAft>
                  <a:spcPts val="600"/>
                </a:spcAft>
              </a:pPr>
              <a:t>3/20/2023</a:t>
            </a:fld>
            <a:endParaRPr lang="en-US"/>
          </a:p>
        </p:txBody>
      </p:sp>
      <p:sp>
        <p:nvSpPr>
          <p:cNvPr id="26" name="Footer Placeholder 4">
            <a:extLst>
              <a:ext uri="{FF2B5EF4-FFF2-40B4-BE49-F238E27FC236}">
                <a16:creationId xmlns:a16="http://schemas.microsoft.com/office/drawing/2014/main" id="{FE3C8E87-45EB-B497-D9A9-651961046CED}"/>
              </a:ext>
            </a:extLst>
          </p:cNvPr>
          <p:cNvSpPr>
            <a:spLocks noGrp="1"/>
          </p:cNvSpPr>
          <p:nvPr>
            <p:ph type="ftr" sz="quarter" idx="11"/>
          </p:nvPr>
        </p:nvSpPr>
        <p:spPr>
          <a:xfrm>
            <a:off x="6627268" y="6433200"/>
            <a:ext cx="3780000" cy="180000"/>
          </a:xfrm>
        </p:spPr>
        <p:txBody>
          <a:bodyPr/>
          <a:lstStyle/>
          <a:p>
            <a:endParaRPr lang="en-US">
              <a:solidFill>
                <a:schemeClr val="bg1">
                  <a:lumMod val="50000"/>
                </a:schemeClr>
              </a:solidFill>
            </a:endParaRPr>
          </a:p>
        </p:txBody>
      </p:sp>
      <p:sp>
        <p:nvSpPr>
          <p:cNvPr id="27" name="Slide Number Placeholder 5">
            <a:extLst>
              <a:ext uri="{FF2B5EF4-FFF2-40B4-BE49-F238E27FC236}">
                <a16:creationId xmlns:a16="http://schemas.microsoft.com/office/drawing/2014/main" id="{3BFA1184-8CCF-28D5-2BED-D4F32E09BCEF}"/>
              </a:ext>
            </a:extLst>
          </p:cNvPr>
          <p:cNvSpPr>
            <a:spLocks noGrp="1"/>
          </p:cNvSpPr>
          <p:nvPr>
            <p:ph type="sldNum" sz="quarter" idx="12"/>
          </p:nvPr>
        </p:nvSpPr>
        <p:spPr>
          <a:xfrm>
            <a:off x="11218304" y="6433200"/>
            <a:ext cx="335521" cy="180000"/>
          </a:xfrm>
        </p:spPr>
        <p:txBody>
          <a:bodyPr/>
          <a:lstStyle/>
          <a:p>
            <a:pPr>
              <a:spcAft>
                <a:spcPts val="600"/>
              </a:spcAft>
            </a:pPr>
            <a:fld id="{23AA811B-2EBD-4900-905E-5BE206449611}" type="slidenum">
              <a:rPr lang="en-US" smtClean="0"/>
              <a:pPr>
                <a:spcAft>
                  <a:spcPts val="600"/>
                </a:spcAft>
              </a:pPr>
              <a:t>6</a:t>
            </a:fld>
            <a:endParaRPr lang="en-US"/>
          </a:p>
        </p:txBody>
      </p:sp>
      <p:sp>
        <p:nvSpPr>
          <p:cNvPr id="4" name="Date Placeholder 3" hidden="1">
            <a:extLst>
              <a:ext uri="{FF2B5EF4-FFF2-40B4-BE49-F238E27FC236}">
                <a16:creationId xmlns:a16="http://schemas.microsoft.com/office/drawing/2014/main" id="{12D1480B-AFE2-5BDF-A4C3-54D43BB7A4B6}"/>
              </a:ext>
            </a:extLst>
          </p:cNvPr>
          <p:cNvSpPr>
            <a:spLocks noGrp="1"/>
          </p:cNvSpPr>
          <p:nvPr>
            <p:ph type="dt" sz="half" idx="4294967295"/>
          </p:nvPr>
        </p:nvSpPr>
        <p:spPr>
          <a:xfrm>
            <a:off x="10491920" y="6433200"/>
            <a:ext cx="641732" cy="180000"/>
          </a:xfrm>
        </p:spPr>
        <p:txBody>
          <a:bodyPr/>
          <a:lstStyle/>
          <a:p>
            <a:pPr>
              <a:spcAft>
                <a:spcPts val="600"/>
              </a:spcAft>
            </a:pPr>
            <a:fld id="{5B81C194-7206-4F72-8A77-9947114C7713}" type="datetime1">
              <a:rPr lang="en-US" smtClean="0"/>
              <a:pPr>
                <a:spcAft>
                  <a:spcPts val="600"/>
                </a:spcAft>
              </a:pPr>
              <a:t>3/20/2023</a:t>
            </a:fld>
            <a:endParaRPr lang="en-US"/>
          </a:p>
        </p:txBody>
      </p:sp>
      <p:sp>
        <p:nvSpPr>
          <p:cNvPr id="13" name="TextBox 12">
            <a:extLst>
              <a:ext uri="{FF2B5EF4-FFF2-40B4-BE49-F238E27FC236}">
                <a16:creationId xmlns:a16="http://schemas.microsoft.com/office/drawing/2014/main" id="{4D5B41FF-522C-4D78-6468-FE02ED26CB89}"/>
              </a:ext>
            </a:extLst>
          </p:cNvPr>
          <p:cNvSpPr txBox="1"/>
          <p:nvPr/>
        </p:nvSpPr>
        <p:spPr>
          <a:xfrm>
            <a:off x="8776761" y="2083428"/>
            <a:ext cx="2904096"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endParaRPr lang="en-US" sz="2000"/>
          </a:p>
          <a:p>
            <a:r>
              <a:rPr lang="en-US" sz="2000" dirty="0"/>
              <a:t>Filter to target results</a:t>
            </a:r>
          </a:p>
        </p:txBody>
      </p:sp>
      <p:sp>
        <p:nvSpPr>
          <p:cNvPr id="19" name="Rectangle: Rounded Corners 18">
            <a:extLst>
              <a:ext uri="{FF2B5EF4-FFF2-40B4-BE49-F238E27FC236}">
                <a16:creationId xmlns:a16="http://schemas.microsoft.com/office/drawing/2014/main" id="{7CC91044-8432-AFE2-F04A-B4E3D19957FF}"/>
              </a:ext>
            </a:extLst>
          </p:cNvPr>
          <p:cNvSpPr/>
          <p:nvPr/>
        </p:nvSpPr>
        <p:spPr>
          <a:xfrm>
            <a:off x="576282" y="2005210"/>
            <a:ext cx="7112780" cy="832466"/>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9" name="Rectangle: Rounded Corners 28">
            <a:extLst>
              <a:ext uri="{FF2B5EF4-FFF2-40B4-BE49-F238E27FC236}">
                <a16:creationId xmlns:a16="http://schemas.microsoft.com/office/drawing/2014/main" id="{C649264E-4807-BD64-B243-AEA6D318AA6C}"/>
              </a:ext>
            </a:extLst>
          </p:cNvPr>
          <p:cNvSpPr/>
          <p:nvPr/>
        </p:nvSpPr>
        <p:spPr>
          <a:xfrm>
            <a:off x="546586" y="2919201"/>
            <a:ext cx="7145711" cy="979850"/>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31" name="TextBox 30">
            <a:extLst>
              <a:ext uri="{FF2B5EF4-FFF2-40B4-BE49-F238E27FC236}">
                <a16:creationId xmlns:a16="http://schemas.microsoft.com/office/drawing/2014/main" id="{01612A55-70A0-0AAF-4E33-426DAAA6FD1F}"/>
              </a:ext>
            </a:extLst>
          </p:cNvPr>
          <p:cNvSpPr txBox="1"/>
          <p:nvPr/>
        </p:nvSpPr>
        <p:spPr>
          <a:xfrm>
            <a:off x="8774433" y="3126162"/>
            <a:ext cx="2861107"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000" dirty="0"/>
              <a:t>Highlight the important data</a:t>
            </a:r>
            <a:endParaRPr lang="en-US" sz="2000" dirty="0" err="1"/>
          </a:p>
        </p:txBody>
      </p:sp>
      <p:sp>
        <p:nvSpPr>
          <p:cNvPr id="33" name="Rectangle: Rounded Corners 32">
            <a:extLst>
              <a:ext uri="{FF2B5EF4-FFF2-40B4-BE49-F238E27FC236}">
                <a16:creationId xmlns:a16="http://schemas.microsoft.com/office/drawing/2014/main" id="{53E2D840-D82B-B04F-05D9-826867D0E606}"/>
              </a:ext>
            </a:extLst>
          </p:cNvPr>
          <p:cNvSpPr/>
          <p:nvPr/>
        </p:nvSpPr>
        <p:spPr>
          <a:xfrm>
            <a:off x="545104" y="3936018"/>
            <a:ext cx="7149256" cy="2674193"/>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35" name="TextBox 34">
            <a:extLst>
              <a:ext uri="{FF2B5EF4-FFF2-40B4-BE49-F238E27FC236}">
                <a16:creationId xmlns:a16="http://schemas.microsoft.com/office/drawing/2014/main" id="{2D18B860-BE92-90BA-68A6-FD0B3939CFBC}"/>
              </a:ext>
            </a:extLst>
          </p:cNvPr>
          <p:cNvSpPr txBox="1"/>
          <p:nvPr/>
        </p:nvSpPr>
        <p:spPr>
          <a:xfrm>
            <a:off x="8777918" y="4799108"/>
            <a:ext cx="2175974" cy="3077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000" dirty="0"/>
              <a:t>Give data context</a:t>
            </a:r>
            <a:endParaRPr lang="en-US" sz="2000" dirty="0" err="1"/>
          </a:p>
        </p:txBody>
      </p:sp>
    </p:spTree>
    <p:extLst>
      <p:ext uri="{BB962C8B-B14F-4D97-AF65-F5344CB8AC3E}">
        <p14:creationId xmlns:p14="http://schemas.microsoft.com/office/powerpoint/2010/main" val="3421136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68AEE-6D9E-B77A-B16A-E3E134428483}"/>
              </a:ext>
            </a:extLst>
          </p:cNvPr>
          <p:cNvSpPr>
            <a:spLocks noGrp="1"/>
          </p:cNvSpPr>
          <p:nvPr>
            <p:ph type="title"/>
          </p:nvPr>
        </p:nvSpPr>
        <p:spPr>
          <a:xfrm>
            <a:off x="1219199" y="1114424"/>
            <a:ext cx="10335600" cy="538164"/>
          </a:xfrm>
        </p:spPr>
        <p:txBody>
          <a:bodyPr anchor="b">
            <a:normAutofit/>
          </a:bodyPr>
          <a:lstStyle/>
          <a:p>
            <a:r>
              <a:rPr lang="en-US"/>
              <a:t>New Platform Headlines</a:t>
            </a:r>
          </a:p>
        </p:txBody>
      </p:sp>
      <p:sp>
        <p:nvSpPr>
          <p:cNvPr id="4" name="Date Placeholder 3">
            <a:extLst>
              <a:ext uri="{FF2B5EF4-FFF2-40B4-BE49-F238E27FC236}">
                <a16:creationId xmlns:a16="http://schemas.microsoft.com/office/drawing/2014/main" id="{AF1EEA5C-C1E2-0D73-E110-F745EF58E4E0}"/>
              </a:ext>
            </a:extLst>
          </p:cNvPr>
          <p:cNvSpPr>
            <a:spLocks noGrp="1"/>
          </p:cNvSpPr>
          <p:nvPr>
            <p:ph type="dt" sz="half" idx="10"/>
          </p:nvPr>
        </p:nvSpPr>
        <p:spPr>
          <a:xfrm>
            <a:off x="10491920" y="6433200"/>
            <a:ext cx="641732" cy="180000"/>
          </a:xfrm>
        </p:spPr>
        <p:txBody>
          <a:bodyPr anchor="b">
            <a:normAutofit/>
          </a:bodyPr>
          <a:lstStyle/>
          <a:p>
            <a:pPr>
              <a:spcAft>
                <a:spcPts val="600"/>
              </a:spcAft>
            </a:pPr>
            <a:fld id="{F6F98D42-F7CA-4ADF-8715-82CC52D4D915}" type="datetime1">
              <a:rPr lang="en-US" smtClean="0"/>
              <a:pPr>
                <a:spcAft>
                  <a:spcPts val="600"/>
                </a:spcAft>
              </a:pPr>
              <a:t>3/20/2023</a:t>
            </a:fld>
            <a:endParaRPr lang="en-US"/>
          </a:p>
        </p:txBody>
      </p:sp>
      <p:sp>
        <p:nvSpPr>
          <p:cNvPr id="20" name="Footer Placeholder 4">
            <a:extLst>
              <a:ext uri="{FF2B5EF4-FFF2-40B4-BE49-F238E27FC236}">
                <a16:creationId xmlns:a16="http://schemas.microsoft.com/office/drawing/2014/main" id="{47F4D4A3-2C8F-F3C3-88C3-C921D1FF7D86}"/>
              </a:ext>
            </a:extLst>
          </p:cNvPr>
          <p:cNvSpPr>
            <a:spLocks noGrp="1"/>
          </p:cNvSpPr>
          <p:nvPr>
            <p:ph type="ftr" sz="quarter" idx="11"/>
          </p:nvPr>
        </p:nvSpPr>
        <p:spPr>
          <a:xfrm>
            <a:off x="6627268" y="6433200"/>
            <a:ext cx="3780000" cy="180000"/>
          </a:xfrm>
        </p:spPr>
        <p:txBody>
          <a:bodyPr/>
          <a:lstStyle/>
          <a:p>
            <a:endParaRPr lang="en-US">
              <a:solidFill>
                <a:schemeClr val="bg1">
                  <a:lumMod val="50000"/>
                </a:schemeClr>
              </a:solidFill>
            </a:endParaRPr>
          </a:p>
        </p:txBody>
      </p:sp>
      <p:sp>
        <p:nvSpPr>
          <p:cNvPr id="6" name="Slide Number Placeholder 5">
            <a:extLst>
              <a:ext uri="{FF2B5EF4-FFF2-40B4-BE49-F238E27FC236}">
                <a16:creationId xmlns:a16="http://schemas.microsoft.com/office/drawing/2014/main" id="{A3798E04-6218-7725-6469-68AD08761B64}"/>
              </a:ext>
            </a:extLst>
          </p:cNvPr>
          <p:cNvSpPr>
            <a:spLocks noGrp="1"/>
          </p:cNvSpPr>
          <p:nvPr>
            <p:ph type="sldNum" sz="quarter" idx="12"/>
          </p:nvPr>
        </p:nvSpPr>
        <p:spPr>
          <a:xfrm>
            <a:off x="11218304" y="6433200"/>
            <a:ext cx="335521" cy="180000"/>
          </a:xfrm>
        </p:spPr>
        <p:txBody>
          <a:bodyPr anchor="b">
            <a:normAutofit/>
          </a:bodyPr>
          <a:lstStyle/>
          <a:p>
            <a:pPr>
              <a:spcAft>
                <a:spcPts val="600"/>
              </a:spcAft>
            </a:pPr>
            <a:fld id="{23AA811B-2EBD-4900-905E-5BE206449611}" type="slidenum">
              <a:rPr lang="en-US" smtClean="0"/>
              <a:pPr>
                <a:spcAft>
                  <a:spcPts val="600"/>
                </a:spcAft>
              </a:pPr>
              <a:t>7</a:t>
            </a:fld>
            <a:endParaRPr lang="en-US"/>
          </a:p>
        </p:txBody>
      </p:sp>
      <p:graphicFrame>
        <p:nvGraphicFramePr>
          <p:cNvPr id="16" name="Content Placeholder 2">
            <a:extLst>
              <a:ext uri="{FF2B5EF4-FFF2-40B4-BE49-F238E27FC236}">
                <a16:creationId xmlns:a16="http://schemas.microsoft.com/office/drawing/2014/main" id="{29BC82AC-0247-A039-268F-401C8A26F4B6}"/>
              </a:ext>
            </a:extLst>
          </p:cNvPr>
          <p:cNvGraphicFramePr>
            <a:graphicFrameLocks noGrp="1"/>
          </p:cNvGraphicFramePr>
          <p:nvPr>
            <p:ph idx="1"/>
            <p:extLst>
              <p:ext uri="{D42A27DB-BD31-4B8C-83A1-F6EECF244321}">
                <p14:modId xmlns:p14="http://schemas.microsoft.com/office/powerpoint/2010/main" val="1753998257"/>
              </p:ext>
            </p:extLst>
          </p:nvPr>
        </p:nvGraphicFramePr>
        <p:xfrm>
          <a:off x="1219199" y="2057399"/>
          <a:ext cx="10335600" cy="3819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3029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82699-C539-FE36-DE11-CC491A4051C6}"/>
              </a:ext>
            </a:extLst>
          </p:cNvPr>
          <p:cNvSpPr>
            <a:spLocks noGrp="1"/>
          </p:cNvSpPr>
          <p:nvPr>
            <p:ph type="title"/>
          </p:nvPr>
        </p:nvSpPr>
        <p:spPr>
          <a:xfrm>
            <a:off x="1219199" y="1114424"/>
            <a:ext cx="10335600" cy="538164"/>
          </a:xfrm>
        </p:spPr>
        <p:txBody>
          <a:bodyPr anchor="b">
            <a:normAutofit/>
          </a:bodyPr>
          <a:lstStyle/>
          <a:p>
            <a:r>
              <a:rPr lang="en-US" dirty="0"/>
              <a:t>New &amp; Improved</a:t>
            </a:r>
          </a:p>
        </p:txBody>
      </p:sp>
      <p:sp>
        <p:nvSpPr>
          <p:cNvPr id="4" name="Date Placeholder 3">
            <a:extLst>
              <a:ext uri="{FF2B5EF4-FFF2-40B4-BE49-F238E27FC236}">
                <a16:creationId xmlns:a16="http://schemas.microsoft.com/office/drawing/2014/main" id="{2EE43651-EC21-4FEE-43CB-497C197FC60F}"/>
              </a:ext>
            </a:extLst>
          </p:cNvPr>
          <p:cNvSpPr>
            <a:spLocks noGrp="1"/>
          </p:cNvSpPr>
          <p:nvPr>
            <p:ph type="dt" sz="half" idx="10"/>
          </p:nvPr>
        </p:nvSpPr>
        <p:spPr>
          <a:xfrm>
            <a:off x="10491920" y="6433200"/>
            <a:ext cx="641732" cy="180000"/>
          </a:xfrm>
        </p:spPr>
        <p:txBody>
          <a:bodyPr anchor="b">
            <a:normAutofit/>
          </a:bodyPr>
          <a:lstStyle/>
          <a:p>
            <a:pPr>
              <a:spcAft>
                <a:spcPts val="600"/>
              </a:spcAft>
            </a:pPr>
            <a:fld id="{F6F98D42-F7CA-4ADF-8715-82CC52D4D915}" type="datetime1">
              <a:rPr lang="en-US" smtClean="0"/>
              <a:pPr>
                <a:spcAft>
                  <a:spcPts val="600"/>
                </a:spcAft>
              </a:pPr>
              <a:t>3/20/2023</a:t>
            </a:fld>
            <a:endParaRPr lang="en-US"/>
          </a:p>
        </p:txBody>
      </p:sp>
      <p:sp>
        <p:nvSpPr>
          <p:cNvPr id="37" name="Footer Placeholder 4">
            <a:extLst>
              <a:ext uri="{FF2B5EF4-FFF2-40B4-BE49-F238E27FC236}">
                <a16:creationId xmlns:a16="http://schemas.microsoft.com/office/drawing/2014/main" id="{79582E24-3570-27A3-051F-B52E406FF02F}"/>
              </a:ext>
            </a:extLst>
          </p:cNvPr>
          <p:cNvSpPr>
            <a:spLocks noGrp="1"/>
          </p:cNvSpPr>
          <p:nvPr>
            <p:ph type="ftr" sz="quarter" idx="11"/>
          </p:nvPr>
        </p:nvSpPr>
        <p:spPr>
          <a:xfrm>
            <a:off x="6627268" y="6433200"/>
            <a:ext cx="3780000" cy="180000"/>
          </a:xfrm>
        </p:spPr>
        <p:txBody>
          <a:bodyPr/>
          <a:lstStyle/>
          <a:p>
            <a:endParaRPr lang="en-US">
              <a:solidFill>
                <a:schemeClr val="bg1">
                  <a:lumMod val="50000"/>
                </a:schemeClr>
              </a:solidFill>
            </a:endParaRPr>
          </a:p>
        </p:txBody>
      </p:sp>
      <p:sp>
        <p:nvSpPr>
          <p:cNvPr id="6" name="Slide Number Placeholder 5">
            <a:extLst>
              <a:ext uri="{FF2B5EF4-FFF2-40B4-BE49-F238E27FC236}">
                <a16:creationId xmlns:a16="http://schemas.microsoft.com/office/drawing/2014/main" id="{79B40832-9E21-6672-8545-9438122DAA11}"/>
              </a:ext>
            </a:extLst>
          </p:cNvPr>
          <p:cNvSpPr>
            <a:spLocks noGrp="1"/>
          </p:cNvSpPr>
          <p:nvPr>
            <p:ph type="sldNum" sz="quarter" idx="12"/>
          </p:nvPr>
        </p:nvSpPr>
        <p:spPr>
          <a:xfrm>
            <a:off x="11218304" y="6433200"/>
            <a:ext cx="335521" cy="180000"/>
          </a:xfrm>
        </p:spPr>
        <p:txBody>
          <a:bodyPr anchor="b">
            <a:normAutofit/>
          </a:bodyPr>
          <a:lstStyle/>
          <a:p>
            <a:pPr>
              <a:spcAft>
                <a:spcPts val="600"/>
              </a:spcAft>
            </a:pPr>
            <a:fld id="{23AA811B-2EBD-4900-905E-5BE206449611}" type="slidenum">
              <a:rPr lang="en-US" smtClean="0"/>
              <a:pPr>
                <a:spcAft>
                  <a:spcPts val="600"/>
                </a:spcAft>
              </a:pPr>
              <a:t>8</a:t>
            </a:fld>
            <a:endParaRPr lang="en-US"/>
          </a:p>
        </p:txBody>
      </p:sp>
      <p:graphicFrame>
        <p:nvGraphicFramePr>
          <p:cNvPr id="32" name="Content Placeholder 2">
            <a:extLst>
              <a:ext uri="{FF2B5EF4-FFF2-40B4-BE49-F238E27FC236}">
                <a16:creationId xmlns:a16="http://schemas.microsoft.com/office/drawing/2014/main" id="{65D6A3C3-2FAE-EF92-53F9-B8D2B62212BC}"/>
              </a:ext>
            </a:extLst>
          </p:cNvPr>
          <p:cNvGraphicFramePr>
            <a:graphicFrameLocks noGrp="1"/>
          </p:cNvGraphicFramePr>
          <p:nvPr>
            <p:ph idx="1"/>
            <p:extLst>
              <p:ext uri="{D42A27DB-BD31-4B8C-83A1-F6EECF244321}">
                <p14:modId xmlns:p14="http://schemas.microsoft.com/office/powerpoint/2010/main" val="759867945"/>
              </p:ext>
            </p:extLst>
          </p:nvPr>
        </p:nvGraphicFramePr>
        <p:xfrm>
          <a:off x="1219199" y="2057399"/>
          <a:ext cx="10335600" cy="3819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9085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B1291-4C83-5D7E-D261-AF26E9A7D1E0}"/>
              </a:ext>
            </a:extLst>
          </p:cNvPr>
          <p:cNvSpPr>
            <a:spLocks noGrp="1"/>
          </p:cNvSpPr>
          <p:nvPr>
            <p:ph type="title"/>
          </p:nvPr>
        </p:nvSpPr>
        <p:spPr/>
        <p:txBody>
          <a:bodyPr/>
          <a:lstStyle/>
          <a:p>
            <a:r>
              <a:rPr lang="en-US" dirty="0"/>
              <a:t>Get Involved!</a:t>
            </a:r>
          </a:p>
        </p:txBody>
      </p:sp>
      <p:sp>
        <p:nvSpPr>
          <p:cNvPr id="3" name="Content Placeholder 2">
            <a:extLst>
              <a:ext uri="{FF2B5EF4-FFF2-40B4-BE49-F238E27FC236}">
                <a16:creationId xmlns:a16="http://schemas.microsoft.com/office/drawing/2014/main" id="{5BC43443-8929-86A2-E4D5-F9FF3519A9C3}"/>
              </a:ext>
            </a:extLst>
          </p:cNvPr>
          <p:cNvSpPr>
            <a:spLocks noGrp="1"/>
          </p:cNvSpPr>
          <p:nvPr>
            <p:ph idx="1"/>
          </p:nvPr>
        </p:nvSpPr>
        <p:spPr/>
        <p:txBody>
          <a:bodyPr vert="horz" lIns="0" tIns="0" rIns="0" bIns="0" rtlCol="0" anchor="t">
            <a:noAutofit/>
          </a:bodyPr>
          <a:lstStyle/>
          <a:p>
            <a:pPr marL="227965" indent="-227965"/>
            <a:r>
              <a:rPr lang="en-US" dirty="0">
                <a:ea typeface="+mn-lt"/>
                <a:cs typeface="+mn-lt"/>
              </a:rPr>
              <a:t>Participate in monthly PSC Calls</a:t>
            </a:r>
          </a:p>
          <a:p>
            <a:pPr marL="227965" indent="-227965">
              <a:spcBef>
                <a:spcPts val="999"/>
              </a:spcBef>
              <a:spcAft>
                <a:spcPts val="0"/>
              </a:spcAft>
            </a:pPr>
            <a:r>
              <a:rPr lang="en-US" dirty="0">
                <a:ea typeface="+mn-lt"/>
                <a:cs typeface="+mn-lt"/>
              </a:rPr>
              <a:t>Sign up for focus groups</a:t>
            </a:r>
          </a:p>
          <a:p>
            <a:pPr marL="227965" indent="-227965">
              <a:spcBef>
                <a:spcPts val="999"/>
              </a:spcBef>
              <a:spcAft>
                <a:spcPts val="0"/>
              </a:spcAft>
            </a:pPr>
            <a:r>
              <a:rPr lang="en-US" dirty="0">
                <a:ea typeface="+mn-lt"/>
                <a:cs typeface="+mn-lt"/>
              </a:rPr>
              <a:t>Send us your ideas, questions and pain points!</a:t>
            </a:r>
          </a:p>
          <a:p>
            <a:pPr marL="227965" indent="-227965"/>
            <a:endParaRPr lang="en-US" dirty="0">
              <a:ea typeface="+mn-lt"/>
              <a:cs typeface="+mn-lt"/>
            </a:endParaRPr>
          </a:p>
          <a:p>
            <a:pPr marL="251460" indent="-251460"/>
            <a:endParaRPr lang="en-US" dirty="0">
              <a:ea typeface="+mn-lt"/>
              <a:cs typeface="+mn-lt"/>
            </a:endParaRPr>
          </a:p>
          <a:p>
            <a:pPr marL="251460" indent="-251460"/>
            <a:endParaRPr lang="en-US" dirty="0">
              <a:ea typeface="+mn-lt"/>
              <a:cs typeface="+mn-lt"/>
            </a:endParaRPr>
          </a:p>
          <a:p>
            <a:pPr marL="251460" indent="-251460"/>
            <a:endParaRPr lang="en-US" dirty="0"/>
          </a:p>
        </p:txBody>
      </p:sp>
      <p:graphicFrame>
        <p:nvGraphicFramePr>
          <p:cNvPr id="8" name="Table 4">
            <a:extLst>
              <a:ext uri="{FF2B5EF4-FFF2-40B4-BE49-F238E27FC236}">
                <a16:creationId xmlns:a16="http://schemas.microsoft.com/office/drawing/2014/main" id="{D3902F73-CD12-35B8-CBC2-4E79CFD461C5}"/>
              </a:ext>
            </a:extLst>
          </p:cNvPr>
          <p:cNvGraphicFramePr>
            <a:graphicFrameLocks noGrp="1"/>
          </p:cNvGraphicFramePr>
          <p:nvPr/>
        </p:nvGraphicFramePr>
        <p:xfrm>
          <a:off x="2805837" y="3595869"/>
          <a:ext cx="6014185" cy="1424808"/>
        </p:xfrm>
        <a:graphic>
          <a:graphicData uri="http://schemas.openxmlformats.org/drawingml/2006/table">
            <a:tbl>
              <a:tblPr firstRow="1" bandRow="1">
                <a:tableStyleId>{69012ECD-51FC-41F1-AA8D-1B2483CD663E}</a:tableStyleId>
              </a:tblPr>
              <a:tblGrid>
                <a:gridCol w="3341125">
                  <a:extLst>
                    <a:ext uri="{9D8B030D-6E8A-4147-A177-3AD203B41FA5}">
                      <a16:colId xmlns:a16="http://schemas.microsoft.com/office/drawing/2014/main" val="3026411037"/>
                    </a:ext>
                  </a:extLst>
                </a:gridCol>
                <a:gridCol w="2673060">
                  <a:extLst>
                    <a:ext uri="{9D8B030D-6E8A-4147-A177-3AD203B41FA5}">
                      <a16:colId xmlns:a16="http://schemas.microsoft.com/office/drawing/2014/main" val="2893157584"/>
                    </a:ext>
                  </a:extLst>
                </a:gridCol>
              </a:tblGrid>
              <a:tr h="423910">
                <a:tc>
                  <a:txBody>
                    <a:bodyPr/>
                    <a:lstStyle/>
                    <a:p>
                      <a:pPr lvl="0" algn="ctr">
                        <a:lnSpc>
                          <a:spcPct val="100000"/>
                        </a:lnSpc>
                        <a:spcBef>
                          <a:spcPts val="0"/>
                        </a:spcBef>
                        <a:spcAft>
                          <a:spcPts val="0"/>
                        </a:spcAft>
                        <a:buNone/>
                      </a:pPr>
                      <a:r>
                        <a:rPr lang="en-US" sz="1800" b="0" i="0" u="none" strike="noStrike" noProof="0" dirty="0">
                          <a:latin typeface="Avenir Next LT Pro"/>
                        </a:rPr>
                        <a:t>Lauren Bandle</a:t>
                      </a:r>
                    </a:p>
                  </a:txBody>
                  <a:tcPr marL="115211" marR="115211" marT="57606" marB="57606"/>
                </a:tc>
                <a:tc>
                  <a:txBody>
                    <a:bodyPr/>
                    <a:lstStyle/>
                    <a:p>
                      <a:pPr lvl="0" algn="ctr">
                        <a:lnSpc>
                          <a:spcPct val="100000"/>
                        </a:lnSpc>
                        <a:spcBef>
                          <a:spcPts val="0"/>
                        </a:spcBef>
                        <a:spcAft>
                          <a:spcPts val="0"/>
                        </a:spcAft>
                        <a:buNone/>
                      </a:pPr>
                      <a:r>
                        <a:rPr lang="en-US" sz="1800" b="0" i="0" u="none" strike="noStrike" noProof="0" dirty="0">
                          <a:latin typeface="Avenir Next LT Pro"/>
                        </a:rPr>
                        <a:t>Bridget Kieras</a:t>
                      </a:r>
                    </a:p>
                  </a:txBody>
                  <a:tcPr marL="115211" marR="115211" marT="57606" marB="57606"/>
                </a:tc>
                <a:extLst>
                  <a:ext uri="{0D108BD9-81ED-4DB2-BD59-A6C34878D82A}">
                    <a16:rowId xmlns:a16="http://schemas.microsoft.com/office/drawing/2014/main" val="3597235574"/>
                  </a:ext>
                </a:extLst>
              </a:tr>
              <a:tr h="1000898">
                <a:tc>
                  <a:txBody>
                    <a:bodyPr/>
                    <a:lstStyle/>
                    <a:p>
                      <a:pPr lvl="0" algn="ctr">
                        <a:buNone/>
                      </a:pPr>
                      <a:r>
                        <a:rPr lang="en-US" sz="1800" dirty="0">
                          <a:latin typeface="Avenir Next LT Pro"/>
                        </a:rPr>
                        <a:t>Business Analyst</a:t>
                      </a:r>
                    </a:p>
                    <a:p>
                      <a:pPr lvl="0" algn="ctr">
                        <a:buNone/>
                      </a:pPr>
                      <a:r>
                        <a:rPr lang="en-US" sz="1800" dirty="0">
                          <a:latin typeface="Avenir Next LT Pro"/>
                        </a:rPr>
                        <a:t>lbandle@naic.org</a:t>
                      </a:r>
                    </a:p>
                  </a:txBody>
                  <a:tcPr marL="115211" marR="115211" marT="57606" marB="57606"/>
                </a:tc>
                <a:tc>
                  <a:txBody>
                    <a:bodyPr/>
                    <a:lstStyle/>
                    <a:p>
                      <a:pPr lvl="0" algn="ctr">
                        <a:buNone/>
                      </a:pPr>
                      <a:r>
                        <a:rPr lang="en-US" sz="1800" dirty="0">
                          <a:latin typeface="Avenir Next LT Pro"/>
                        </a:rPr>
                        <a:t>Product Manager</a:t>
                      </a:r>
                    </a:p>
                    <a:p>
                      <a:pPr lvl="0" algn="ctr">
                        <a:buNone/>
                      </a:pPr>
                      <a:r>
                        <a:rPr lang="en-US" sz="1800" dirty="0">
                          <a:latin typeface="Avenir Next LT Pro"/>
                        </a:rPr>
                        <a:t>bkieras@naic.org</a:t>
                      </a:r>
                    </a:p>
                  </a:txBody>
                  <a:tcPr marL="115211" marR="115211" marT="57606" marB="57606"/>
                </a:tc>
                <a:extLst>
                  <a:ext uri="{0D108BD9-81ED-4DB2-BD59-A6C34878D82A}">
                    <a16:rowId xmlns:a16="http://schemas.microsoft.com/office/drawing/2014/main" val="3365895438"/>
                  </a:ext>
                </a:extLst>
              </a:tr>
            </a:tbl>
          </a:graphicData>
        </a:graphic>
      </p:graphicFrame>
      <p:sp>
        <p:nvSpPr>
          <p:cNvPr id="9" name="TextBox 1">
            <a:extLst>
              <a:ext uri="{FF2B5EF4-FFF2-40B4-BE49-F238E27FC236}">
                <a16:creationId xmlns:a16="http://schemas.microsoft.com/office/drawing/2014/main" id="{10919CB9-CD92-A09D-1524-5D373CE50FCC}"/>
              </a:ext>
            </a:extLst>
          </p:cNvPr>
          <p:cNvSpPr txBox="1"/>
          <p:nvPr/>
        </p:nvSpPr>
        <p:spPr>
          <a:xfrm>
            <a:off x="2332758" y="5273208"/>
            <a:ext cx="6882712" cy="47196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solidFill>
                  <a:srgbClr val="0563C1"/>
                </a:solidFill>
                <a:cs typeface="Segoe UI"/>
                <a:hlinkClick r:id="rId3"/>
              </a:rPr>
              <a:t>https://www.serff.com/serff_modernization.htm</a:t>
            </a:r>
            <a:endParaRPr lang="en-US" sz="2400">
              <a:ea typeface="Calibri"/>
              <a:cs typeface="Calibri"/>
            </a:endParaRPr>
          </a:p>
        </p:txBody>
      </p:sp>
    </p:spTree>
    <p:extLst>
      <p:ext uri="{BB962C8B-B14F-4D97-AF65-F5344CB8AC3E}">
        <p14:creationId xmlns:p14="http://schemas.microsoft.com/office/powerpoint/2010/main" val="1998634649"/>
      </p:ext>
    </p:extLst>
  </p:cSld>
  <p:clrMapOvr>
    <a:masterClrMapping/>
  </p:clrMapOvr>
</p:sld>
</file>

<file path=ppt/theme/theme1.xml><?xml version="1.0" encoding="utf-8"?>
<a:theme xmlns:a="http://schemas.openxmlformats.org/drawingml/2006/main" name="NAIC Generic">
  <a:themeElements>
    <a:clrScheme name="NAIC">
      <a:dk1>
        <a:sysClr val="windowText" lastClr="000000"/>
      </a:dk1>
      <a:lt1>
        <a:sysClr val="window" lastClr="FFFFFF"/>
      </a:lt1>
      <a:dk2>
        <a:srgbClr val="111821"/>
      </a:dk2>
      <a:lt2>
        <a:srgbClr val="FFFFFF"/>
      </a:lt2>
      <a:accent1>
        <a:srgbClr val="005CB9"/>
      </a:accent1>
      <a:accent2>
        <a:srgbClr val="BBBBBB"/>
      </a:accent2>
      <a:accent3>
        <a:srgbClr val="7FADDC"/>
      </a:accent3>
      <a:accent4>
        <a:srgbClr val="76777B"/>
      </a:accent4>
      <a:accent5>
        <a:srgbClr val="111821"/>
      </a:accent5>
      <a:accent6>
        <a:srgbClr val="BFD6ED"/>
      </a:accent6>
      <a:hlink>
        <a:srgbClr val="0563C1"/>
      </a:hlink>
      <a:folHlink>
        <a:srgbClr val="954F72"/>
      </a:folHlink>
    </a:clrScheme>
    <a:fontScheme name="NAIC">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BaseTemplate 16-9 UK.potx" id="{F6A595D2-5111-4944-A360-F0492E356A40}" vid="{A41D93BC-BD5A-44B7-87CB-7DEDE13B29DB}"/>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CIA Presentation Blue (Wide Screen)" id="{FE027912-6842-41CF-B923-91C1325DD17E}" vid="{80D2168A-D249-4D1E-9E37-3D50165984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c9e15a3-223f-4584-afb1-1dbe0b3878fa" xsi:nil="true"/>
    <MediaLengthInSeconds xmlns="0024ec5b-8baa-4482-ba75-a5d51934fa75" xsi:nil="true"/>
    <SharedWithUsers xmlns="fa552e87-abd7-4f9b-b0b2-cb6592203b9a">
      <UserInfo>
        <DisplayName/>
        <AccountId xsi:nil="true"/>
        <AccountType/>
      </UserInfo>
    </SharedWithUsers>
    <lcf76f155ced4ddcb4097134ff3c332f xmlns="0024ec5b-8baa-4482-ba75-a5d51934fa7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28BC9AAA652B47A315EEE4AB427EF7" ma:contentTypeVersion="18" ma:contentTypeDescription="Create a new document." ma:contentTypeScope="" ma:versionID="5f84cc452c2b62fbb8c49ea6bd8648b3">
  <xsd:schema xmlns:xsd="http://www.w3.org/2001/XMLSchema" xmlns:xs="http://www.w3.org/2001/XMLSchema" xmlns:p="http://schemas.microsoft.com/office/2006/metadata/properties" xmlns:ns2="0024ec5b-8baa-4482-ba75-a5d51934fa75" xmlns:ns3="3c9e15a3-223f-4584-afb1-1dbe0b3878fa" xmlns:ns4="fa552e87-abd7-4f9b-b0b2-cb6592203b9a" targetNamespace="http://schemas.microsoft.com/office/2006/metadata/properties" ma:root="true" ma:fieldsID="7563222b8c319b55a1f5a1b7113702c5" ns2:_="" ns3:_="" ns4:_="">
    <xsd:import namespace="0024ec5b-8baa-4482-ba75-a5d51934fa75"/>
    <xsd:import namespace="3c9e15a3-223f-4584-afb1-1dbe0b3878fa"/>
    <xsd:import namespace="fa552e87-abd7-4f9b-b0b2-cb6592203b9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24ec5b-8baa-4482-ba75-a5d51934fa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28e0220-fee2-4e32-9192-0559fdf47d5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c9e15a3-223f-4584-afb1-1dbe0b3878f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f49e00d-9390-4b45-ab23-7a878b7bfca1}" ma:internalName="TaxCatchAll" ma:showField="CatchAllData" ma:web="fa552e87-abd7-4f9b-b0b2-cb6592203b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a552e87-abd7-4f9b-b0b2-cb6592203b9a"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56E8B4-7AD1-4F02-90EF-8087D059A2F3}">
  <ds:schemaRefs>
    <ds:schemaRef ds:uri="http://schemas.microsoft.com/office/2006/metadata/properties"/>
    <ds:schemaRef ds:uri="http://schemas.microsoft.com/office/infopath/2007/PartnerControls"/>
    <ds:schemaRef ds:uri="59c90fb0-c0f5-4665-ae5d-5536ff216a4c"/>
    <ds:schemaRef ds:uri="e42a5c1d-f60b-4625-aa8b-e9a7a61480dd"/>
    <ds:schemaRef ds:uri="3c9e15a3-223f-4584-afb1-1dbe0b3878fa"/>
  </ds:schemaRefs>
</ds:datastoreItem>
</file>

<file path=customXml/itemProps2.xml><?xml version="1.0" encoding="utf-8"?>
<ds:datastoreItem xmlns:ds="http://schemas.openxmlformats.org/officeDocument/2006/customXml" ds:itemID="{186A2D28-F485-47B3-BE42-1486BB4142E8}">
  <ds:schemaRefs>
    <ds:schemaRef ds:uri="http://schemas.microsoft.com/sharepoint/v3/contenttype/forms"/>
  </ds:schemaRefs>
</ds:datastoreItem>
</file>

<file path=customXml/itemProps3.xml><?xml version="1.0" encoding="utf-8"?>
<ds:datastoreItem xmlns:ds="http://schemas.openxmlformats.org/officeDocument/2006/customXml" ds:itemID="{CB114816-D956-4B24-8E22-8A3F81618868}"/>
</file>

<file path=docProps/app.xml><?xml version="1.0" encoding="utf-8"?>
<Properties xmlns="http://schemas.openxmlformats.org/officeDocument/2006/extended-properties" xmlns:vt="http://schemas.openxmlformats.org/officeDocument/2006/docPropsVTypes">
  <TotalTime>18189</TotalTime>
  <Words>925</Words>
  <Application>Microsoft Office PowerPoint</Application>
  <PresentationFormat>Widescreen</PresentationFormat>
  <Paragraphs>115</Paragraphs>
  <Slides>11</Slides>
  <Notes>2</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NAIC Generic</vt:lpstr>
      <vt:lpstr>Office Theme</vt:lpstr>
      <vt:lpstr>Update on  SERFF Modernization</vt:lpstr>
      <vt:lpstr>Modernization Overview -  Drivers for Change</vt:lpstr>
      <vt:lpstr>Modernization Overview -  Key Capabilities</vt:lpstr>
      <vt:lpstr>Out Now - Search and Document Compare</vt:lpstr>
      <vt:lpstr>Coming Soon! Tableau Reporting</vt:lpstr>
      <vt:lpstr>PowerPoint Presentation</vt:lpstr>
      <vt:lpstr>New Platform Headlines</vt:lpstr>
      <vt:lpstr>New &amp; Improved</vt:lpstr>
      <vt:lpstr>Get Involved!</vt:lpstr>
      <vt:lpstr>Get Ready!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SERFF’s Up! – How SERFF Modernization Will Affect You</dc:title>
  <dc:creator>Bandle, Lauren</dc:creator>
  <cp:lastModifiedBy>Bandle, Lauren</cp:lastModifiedBy>
  <cp:revision>25</cp:revision>
  <dcterms:created xsi:type="dcterms:W3CDTF">2022-08-16T01:21:16Z</dcterms:created>
  <dcterms:modified xsi:type="dcterms:W3CDTF">2023-03-20T16:03:26Z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0x0101000D15D1B7D000A849B01FBBDFA7DA3B1D</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