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48" r:id="rId5"/>
  </p:sldMasterIdLst>
  <p:notesMasterIdLst>
    <p:notesMasterId r:id="rId40"/>
  </p:notesMasterIdLst>
  <p:sldIdLst>
    <p:sldId id="259" r:id="rId6"/>
    <p:sldId id="281" r:id="rId7"/>
    <p:sldId id="275" r:id="rId8"/>
    <p:sldId id="280" r:id="rId9"/>
    <p:sldId id="279" r:id="rId10"/>
    <p:sldId id="264" r:id="rId11"/>
    <p:sldId id="283" r:id="rId12"/>
    <p:sldId id="303" r:id="rId13"/>
    <p:sldId id="267" r:id="rId14"/>
    <p:sldId id="268" r:id="rId15"/>
    <p:sldId id="270" r:id="rId16"/>
    <p:sldId id="273" r:id="rId17"/>
    <p:sldId id="274" r:id="rId18"/>
    <p:sldId id="287" r:id="rId19"/>
    <p:sldId id="289" r:id="rId20"/>
    <p:sldId id="297" r:id="rId21"/>
    <p:sldId id="307" r:id="rId22"/>
    <p:sldId id="302" r:id="rId23"/>
    <p:sldId id="293" r:id="rId24"/>
    <p:sldId id="298" r:id="rId25"/>
    <p:sldId id="299" r:id="rId26"/>
    <p:sldId id="269" r:id="rId27"/>
    <p:sldId id="305" r:id="rId28"/>
    <p:sldId id="284" r:id="rId29"/>
    <p:sldId id="306" r:id="rId30"/>
    <p:sldId id="288" r:id="rId31"/>
    <p:sldId id="301" r:id="rId32"/>
    <p:sldId id="292" r:id="rId33"/>
    <p:sldId id="308" r:id="rId34"/>
    <p:sldId id="295" r:id="rId35"/>
    <p:sldId id="310" r:id="rId36"/>
    <p:sldId id="309" r:id="rId37"/>
    <p:sldId id="312" r:id="rId38"/>
    <p:sldId id="29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D36997-D00B-87A8-32CF-F48AF81B5580}" v="3" dt="2024-01-10T04:31:07.993"/>
    <p1510:client id="{63492576-BB32-DA03-57A7-F901F3F8700B}" v="16" dt="2024-01-10T04:29:39.111"/>
    <p1510:client id="{73338351-F845-CB5D-BE6D-7F2C9B33542B}" v="82" dt="2024-01-10T06:37:07.729"/>
    <p1510:client id="{A0421FFD-7EF5-2E6B-8B30-5BD71007FCE8}" v="5" dt="2024-01-09T20:31:51.366"/>
    <p1510:client id="{F8F8E81A-AC75-0978-354F-FB6C8FF8B71A}" v="3" dt="2024-01-10T18:36:48.2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9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C5BE59-A5C2-4EC3-8F62-5E707AD879F1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8B2F28-FB80-4C42-BC1F-88828EDB8ED8}">
      <dgm:prSet/>
      <dgm:spPr/>
      <dgm:t>
        <a:bodyPr/>
        <a:lstStyle/>
        <a:p>
          <a:r>
            <a:rPr lang="en-US"/>
            <a:t>Improve search </a:t>
          </a:r>
        </a:p>
      </dgm:t>
    </dgm:pt>
    <dgm:pt modelId="{1E78823F-AE70-4328-A352-B639C9E15E11}" type="parTrans" cxnId="{12D984C8-5AB0-424E-A773-5CABF5D8CC9D}">
      <dgm:prSet/>
      <dgm:spPr/>
      <dgm:t>
        <a:bodyPr/>
        <a:lstStyle/>
        <a:p>
          <a:endParaRPr lang="en-US"/>
        </a:p>
      </dgm:t>
    </dgm:pt>
    <dgm:pt modelId="{EA5049AE-E589-4656-A46F-ED372D3DA9C9}" type="sibTrans" cxnId="{12D984C8-5AB0-424E-A773-5CABF5D8CC9D}">
      <dgm:prSet/>
      <dgm:spPr/>
      <dgm:t>
        <a:bodyPr/>
        <a:lstStyle/>
        <a:p>
          <a:endParaRPr lang="en-US"/>
        </a:p>
      </dgm:t>
    </dgm:pt>
    <dgm:pt modelId="{1799E3A3-6796-443E-AFD3-566DA2794053}">
      <dgm:prSet/>
      <dgm:spPr/>
      <dgm:t>
        <a:bodyPr/>
        <a:lstStyle/>
        <a:p>
          <a:r>
            <a:rPr lang="en-US"/>
            <a:t>Introduce Tableau</a:t>
          </a:r>
        </a:p>
      </dgm:t>
    </dgm:pt>
    <dgm:pt modelId="{FF2173E3-4DED-4D02-A5DF-B91FCDD9164C}" type="parTrans" cxnId="{EF52FE5F-DD62-4A5D-BA22-6E10C9850558}">
      <dgm:prSet/>
      <dgm:spPr/>
      <dgm:t>
        <a:bodyPr/>
        <a:lstStyle/>
        <a:p>
          <a:endParaRPr lang="en-US"/>
        </a:p>
      </dgm:t>
    </dgm:pt>
    <dgm:pt modelId="{DC59D00A-A26E-43A4-BD2F-5E5A54DECBA9}" type="sibTrans" cxnId="{EF52FE5F-DD62-4A5D-BA22-6E10C9850558}">
      <dgm:prSet/>
      <dgm:spPr/>
      <dgm:t>
        <a:bodyPr/>
        <a:lstStyle/>
        <a:p>
          <a:endParaRPr lang="en-US"/>
        </a:p>
      </dgm:t>
    </dgm:pt>
    <dgm:pt modelId="{176B3195-FBDD-4435-8FC1-8B4BCC8925D3}" type="pres">
      <dgm:prSet presAssocID="{B6C5BE59-A5C2-4EC3-8F62-5E707AD879F1}" presName="compositeShape" presStyleCnt="0">
        <dgm:presLayoutVars>
          <dgm:chMax val="7"/>
          <dgm:dir/>
          <dgm:resizeHandles val="exact"/>
        </dgm:presLayoutVars>
      </dgm:prSet>
      <dgm:spPr/>
    </dgm:pt>
    <dgm:pt modelId="{13489893-26C5-4244-BDB0-A19F61BA7695}" type="pres">
      <dgm:prSet presAssocID="{B08B2F28-FB80-4C42-BC1F-88828EDB8ED8}" presName="circ1" presStyleLbl="vennNode1" presStyleIdx="0" presStyleCnt="2"/>
      <dgm:spPr/>
    </dgm:pt>
    <dgm:pt modelId="{C829844D-D1AB-4812-831C-E56F05628671}" type="pres">
      <dgm:prSet presAssocID="{B08B2F28-FB80-4C42-BC1F-88828EDB8ED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41FD4708-2C04-4CAE-9252-C53582C89310}" type="pres">
      <dgm:prSet presAssocID="{1799E3A3-6796-443E-AFD3-566DA2794053}" presName="circ2" presStyleLbl="vennNode1" presStyleIdx="1" presStyleCnt="2"/>
      <dgm:spPr/>
    </dgm:pt>
    <dgm:pt modelId="{52F8B619-DDAF-47A6-853D-96E810245A62}" type="pres">
      <dgm:prSet presAssocID="{1799E3A3-6796-443E-AFD3-566DA279405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78F85C15-8A95-49FF-8CDD-2E0DFB71A1AF}" type="presOf" srcId="{1799E3A3-6796-443E-AFD3-566DA2794053}" destId="{52F8B619-DDAF-47A6-853D-96E810245A62}" srcOrd="1" destOrd="0" presId="urn:microsoft.com/office/officeart/2005/8/layout/venn1"/>
    <dgm:cxn modelId="{EF52FE5F-DD62-4A5D-BA22-6E10C9850558}" srcId="{B6C5BE59-A5C2-4EC3-8F62-5E707AD879F1}" destId="{1799E3A3-6796-443E-AFD3-566DA2794053}" srcOrd="1" destOrd="0" parTransId="{FF2173E3-4DED-4D02-A5DF-B91FCDD9164C}" sibTransId="{DC59D00A-A26E-43A4-BD2F-5E5A54DECBA9}"/>
    <dgm:cxn modelId="{E16265B0-B980-448A-9941-5697CA197FC5}" type="presOf" srcId="{B08B2F28-FB80-4C42-BC1F-88828EDB8ED8}" destId="{13489893-26C5-4244-BDB0-A19F61BA7695}" srcOrd="0" destOrd="0" presId="urn:microsoft.com/office/officeart/2005/8/layout/venn1"/>
    <dgm:cxn modelId="{12D984C8-5AB0-424E-A773-5CABF5D8CC9D}" srcId="{B6C5BE59-A5C2-4EC3-8F62-5E707AD879F1}" destId="{B08B2F28-FB80-4C42-BC1F-88828EDB8ED8}" srcOrd="0" destOrd="0" parTransId="{1E78823F-AE70-4328-A352-B639C9E15E11}" sibTransId="{EA5049AE-E589-4656-A46F-ED372D3DA9C9}"/>
    <dgm:cxn modelId="{731EE3E4-1249-4BDE-8F53-0684AA0007E5}" type="presOf" srcId="{1799E3A3-6796-443E-AFD3-566DA2794053}" destId="{41FD4708-2C04-4CAE-9252-C53582C89310}" srcOrd="0" destOrd="0" presId="urn:microsoft.com/office/officeart/2005/8/layout/venn1"/>
    <dgm:cxn modelId="{A55D52F5-51EA-43F3-9946-E368C0FE91E1}" type="presOf" srcId="{B6C5BE59-A5C2-4EC3-8F62-5E707AD879F1}" destId="{176B3195-FBDD-4435-8FC1-8B4BCC8925D3}" srcOrd="0" destOrd="0" presId="urn:microsoft.com/office/officeart/2005/8/layout/venn1"/>
    <dgm:cxn modelId="{F220ABF7-D8BD-41D1-BBF2-DDAA0B59CAC0}" type="presOf" srcId="{B08B2F28-FB80-4C42-BC1F-88828EDB8ED8}" destId="{C829844D-D1AB-4812-831C-E56F05628671}" srcOrd="1" destOrd="0" presId="urn:microsoft.com/office/officeart/2005/8/layout/venn1"/>
    <dgm:cxn modelId="{AFCC55E1-32A0-4FEF-94B5-55A7AC08DC45}" type="presParOf" srcId="{176B3195-FBDD-4435-8FC1-8B4BCC8925D3}" destId="{13489893-26C5-4244-BDB0-A19F61BA7695}" srcOrd="0" destOrd="0" presId="urn:microsoft.com/office/officeart/2005/8/layout/venn1"/>
    <dgm:cxn modelId="{5F4FBB99-FF33-4705-9546-A27F45AC384E}" type="presParOf" srcId="{176B3195-FBDD-4435-8FC1-8B4BCC8925D3}" destId="{C829844D-D1AB-4812-831C-E56F05628671}" srcOrd="1" destOrd="0" presId="urn:microsoft.com/office/officeart/2005/8/layout/venn1"/>
    <dgm:cxn modelId="{5B081FC0-A5EE-4D3B-80F4-DE0066E381F7}" type="presParOf" srcId="{176B3195-FBDD-4435-8FC1-8B4BCC8925D3}" destId="{41FD4708-2C04-4CAE-9252-C53582C89310}" srcOrd="2" destOrd="0" presId="urn:microsoft.com/office/officeart/2005/8/layout/venn1"/>
    <dgm:cxn modelId="{1D95A14C-5235-4CCB-B73C-A84D86A0E501}" type="presParOf" srcId="{176B3195-FBDD-4435-8FC1-8B4BCC8925D3}" destId="{52F8B619-DDAF-47A6-853D-96E810245A62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EF947F8-2259-4759-A177-B5A1F31D2EAE}" type="doc">
      <dgm:prSet loTypeId="urn:microsoft.com/office/officeart/2017/3/layout/DropPinTimeline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06D203-A538-443D-ABAE-01900FEBC53D}">
      <dgm:prSet/>
      <dgm:spPr/>
      <dgm:t>
        <a:bodyPr/>
        <a:lstStyle/>
        <a:p>
          <a:pPr>
            <a:defRPr b="1"/>
          </a:pPr>
          <a:r>
            <a:rPr lang="en-US"/>
            <a:t>2024</a:t>
          </a:r>
        </a:p>
      </dgm:t>
    </dgm:pt>
    <dgm:pt modelId="{559648E2-F097-4C70-A31A-93CCAEBCB318}" type="parTrans" cxnId="{86EF5CD5-D620-4E0B-BC93-A05B23BE24EA}">
      <dgm:prSet/>
      <dgm:spPr/>
      <dgm:t>
        <a:bodyPr/>
        <a:lstStyle/>
        <a:p>
          <a:endParaRPr lang="en-US"/>
        </a:p>
      </dgm:t>
    </dgm:pt>
    <dgm:pt modelId="{B651BE4A-4D1C-4693-A098-5C0A2E77FE7B}" type="sibTrans" cxnId="{86EF5CD5-D620-4E0B-BC93-A05B23BE24EA}">
      <dgm:prSet/>
      <dgm:spPr/>
      <dgm:t>
        <a:bodyPr/>
        <a:lstStyle/>
        <a:p>
          <a:endParaRPr lang="en-US"/>
        </a:p>
      </dgm:t>
    </dgm:pt>
    <dgm:pt modelId="{993ED01D-3182-4817-8CE5-E584AAB5151A}">
      <dgm:prSet/>
      <dgm:spPr/>
      <dgm:t>
        <a:bodyPr/>
        <a:lstStyle/>
        <a:p>
          <a:r>
            <a:rPr lang="en-US"/>
            <a:t>Q2 </a:t>
          </a:r>
        </a:p>
      </dgm:t>
    </dgm:pt>
    <dgm:pt modelId="{5BC57D57-DE7A-4D0F-B9F7-4EFD10AA7541}" type="parTrans" cxnId="{195B3185-F72F-4569-9425-59C84C022977}">
      <dgm:prSet/>
      <dgm:spPr/>
      <dgm:t>
        <a:bodyPr/>
        <a:lstStyle/>
        <a:p>
          <a:endParaRPr lang="en-US"/>
        </a:p>
      </dgm:t>
    </dgm:pt>
    <dgm:pt modelId="{7648C3DD-5300-4112-A80F-F71894D8CB07}" type="sibTrans" cxnId="{195B3185-F72F-4569-9425-59C84C022977}">
      <dgm:prSet/>
      <dgm:spPr/>
      <dgm:t>
        <a:bodyPr/>
        <a:lstStyle/>
        <a:p>
          <a:endParaRPr lang="en-US"/>
        </a:p>
      </dgm:t>
    </dgm:pt>
    <dgm:pt modelId="{7E457EBB-CFA3-478D-987B-1A23F402529D}">
      <dgm:prSet/>
      <dgm:spPr/>
      <dgm:t>
        <a:bodyPr/>
        <a:lstStyle/>
        <a:p>
          <a:r>
            <a:rPr lang="en-US"/>
            <a:t>Interstate Compact </a:t>
          </a:r>
        </a:p>
      </dgm:t>
    </dgm:pt>
    <dgm:pt modelId="{A9829576-4108-4257-BBCE-864DDFAE8AD6}" type="parTrans" cxnId="{EC8AF9BE-8B4F-465C-A94E-FA0D1313CBBA}">
      <dgm:prSet/>
      <dgm:spPr/>
      <dgm:t>
        <a:bodyPr/>
        <a:lstStyle/>
        <a:p>
          <a:endParaRPr lang="en-US"/>
        </a:p>
      </dgm:t>
    </dgm:pt>
    <dgm:pt modelId="{B1FC2DD3-6816-48AE-B0AF-8B2DF5516641}" type="sibTrans" cxnId="{EC8AF9BE-8B4F-465C-A94E-FA0D1313CBBA}">
      <dgm:prSet/>
      <dgm:spPr/>
      <dgm:t>
        <a:bodyPr/>
        <a:lstStyle/>
        <a:p>
          <a:endParaRPr lang="en-US"/>
        </a:p>
      </dgm:t>
    </dgm:pt>
    <dgm:pt modelId="{EEF90BD6-215D-4B59-9000-78F64D1CDADF}">
      <dgm:prSet/>
      <dgm:spPr/>
      <dgm:t>
        <a:bodyPr/>
        <a:lstStyle/>
        <a:p>
          <a:r>
            <a:rPr lang="en-US"/>
            <a:t>User Management</a:t>
          </a:r>
        </a:p>
      </dgm:t>
    </dgm:pt>
    <dgm:pt modelId="{CDAF2274-5445-4A81-837C-E70754B1A8FA}" type="parTrans" cxnId="{D50D5BAD-4BBD-4A6B-B9E0-881AC010501F}">
      <dgm:prSet/>
      <dgm:spPr/>
      <dgm:t>
        <a:bodyPr/>
        <a:lstStyle/>
        <a:p>
          <a:endParaRPr lang="en-US"/>
        </a:p>
      </dgm:t>
    </dgm:pt>
    <dgm:pt modelId="{CEADEB40-8CA1-4034-A4F9-C05001CBECA2}" type="sibTrans" cxnId="{D50D5BAD-4BBD-4A6B-B9E0-881AC010501F}">
      <dgm:prSet/>
      <dgm:spPr/>
      <dgm:t>
        <a:bodyPr/>
        <a:lstStyle/>
        <a:p>
          <a:endParaRPr lang="en-US"/>
        </a:p>
      </dgm:t>
    </dgm:pt>
    <dgm:pt modelId="{C5DB0C19-E768-4258-9249-5866099CB995}">
      <dgm:prSet/>
      <dgm:spPr/>
      <dgm:t>
        <a:bodyPr/>
        <a:lstStyle/>
        <a:p>
          <a:pPr>
            <a:defRPr b="1"/>
          </a:pPr>
          <a:r>
            <a:rPr lang="en-US"/>
            <a:t>2024</a:t>
          </a:r>
        </a:p>
      </dgm:t>
    </dgm:pt>
    <dgm:pt modelId="{EBAB5D3E-4B70-4558-97F1-884B48753CBC}" type="parTrans" cxnId="{B6EED545-B186-4EF2-9552-DD0199079002}">
      <dgm:prSet/>
      <dgm:spPr/>
      <dgm:t>
        <a:bodyPr/>
        <a:lstStyle/>
        <a:p>
          <a:endParaRPr lang="en-US"/>
        </a:p>
      </dgm:t>
    </dgm:pt>
    <dgm:pt modelId="{61AB12B5-29CA-4E8F-8783-181C429CED47}" type="sibTrans" cxnId="{B6EED545-B186-4EF2-9552-DD0199079002}">
      <dgm:prSet/>
      <dgm:spPr/>
      <dgm:t>
        <a:bodyPr/>
        <a:lstStyle/>
        <a:p>
          <a:endParaRPr lang="en-US"/>
        </a:p>
      </dgm:t>
    </dgm:pt>
    <dgm:pt modelId="{C75B36C2-C98E-495E-A3DD-EAD2B6ABFE2F}">
      <dgm:prSet/>
      <dgm:spPr/>
      <dgm:t>
        <a:bodyPr/>
        <a:lstStyle/>
        <a:p>
          <a:r>
            <a:rPr lang="en-US"/>
            <a:t>Q4 </a:t>
          </a:r>
        </a:p>
      </dgm:t>
    </dgm:pt>
    <dgm:pt modelId="{9C0E63EA-5827-4718-8711-966EE16363AF}" type="parTrans" cxnId="{C86A4705-F5E1-48D4-9E6E-3E0CB82A3FDF}">
      <dgm:prSet/>
      <dgm:spPr/>
      <dgm:t>
        <a:bodyPr/>
        <a:lstStyle/>
        <a:p>
          <a:endParaRPr lang="en-US"/>
        </a:p>
      </dgm:t>
    </dgm:pt>
    <dgm:pt modelId="{021443F7-7260-4064-A9D3-2DD566AC5191}" type="sibTrans" cxnId="{C86A4705-F5E1-48D4-9E6E-3E0CB82A3FDF}">
      <dgm:prSet/>
      <dgm:spPr/>
      <dgm:t>
        <a:bodyPr/>
        <a:lstStyle/>
        <a:p>
          <a:endParaRPr lang="en-US"/>
        </a:p>
      </dgm:t>
    </dgm:pt>
    <dgm:pt modelId="{68C9B5A2-B032-451C-9F6A-02F78A088611}">
      <dgm:prSet/>
      <dgm:spPr/>
      <dgm:t>
        <a:bodyPr/>
        <a:lstStyle/>
        <a:p>
          <a:r>
            <a:rPr lang="en-US"/>
            <a:t>Life/Annuity/Credit</a:t>
          </a:r>
        </a:p>
      </dgm:t>
    </dgm:pt>
    <dgm:pt modelId="{260872B7-74CC-470B-BCE6-49F02212E614}" type="parTrans" cxnId="{545D8352-D9D5-4ED8-A435-254AAC30EAA8}">
      <dgm:prSet/>
      <dgm:spPr/>
      <dgm:t>
        <a:bodyPr/>
        <a:lstStyle/>
        <a:p>
          <a:endParaRPr lang="en-US"/>
        </a:p>
      </dgm:t>
    </dgm:pt>
    <dgm:pt modelId="{66E00131-C9A7-4F91-AE40-F4EA30A0267F}" type="sibTrans" cxnId="{545D8352-D9D5-4ED8-A435-254AAC30EAA8}">
      <dgm:prSet/>
      <dgm:spPr/>
      <dgm:t>
        <a:bodyPr/>
        <a:lstStyle/>
        <a:p>
          <a:endParaRPr lang="en-US"/>
        </a:p>
      </dgm:t>
    </dgm:pt>
    <dgm:pt modelId="{CEBB0966-05FD-4252-9153-A7CEC9AAA66D}">
      <dgm:prSet/>
      <dgm:spPr/>
      <dgm:t>
        <a:bodyPr/>
        <a:lstStyle/>
        <a:p>
          <a:pPr>
            <a:defRPr b="1"/>
          </a:pPr>
          <a:r>
            <a:rPr lang="en-US"/>
            <a:t>2025</a:t>
          </a:r>
        </a:p>
      </dgm:t>
    </dgm:pt>
    <dgm:pt modelId="{8E144CB2-31CB-4256-AC52-AF88378BD9FC}" type="parTrans" cxnId="{E923D5AE-FDB2-4E0F-99AB-D53C7BCEB1EB}">
      <dgm:prSet/>
      <dgm:spPr/>
      <dgm:t>
        <a:bodyPr/>
        <a:lstStyle/>
        <a:p>
          <a:endParaRPr lang="en-US"/>
        </a:p>
      </dgm:t>
    </dgm:pt>
    <dgm:pt modelId="{1096E70C-1415-4EC5-B26C-EE0EC8FB1A5B}" type="sibTrans" cxnId="{E923D5AE-FDB2-4E0F-99AB-D53C7BCEB1EB}">
      <dgm:prSet/>
      <dgm:spPr/>
      <dgm:t>
        <a:bodyPr/>
        <a:lstStyle/>
        <a:p>
          <a:endParaRPr lang="en-US"/>
        </a:p>
      </dgm:t>
    </dgm:pt>
    <dgm:pt modelId="{F2A20400-5E9D-4CEB-BF7B-02BE16510093}">
      <dgm:prSet/>
      <dgm:spPr/>
      <dgm:t>
        <a:bodyPr/>
        <a:lstStyle/>
        <a:p>
          <a:r>
            <a:rPr lang="en-US"/>
            <a:t>Q3 </a:t>
          </a:r>
        </a:p>
      </dgm:t>
    </dgm:pt>
    <dgm:pt modelId="{9DCDD38C-8339-4AB1-AFCA-9053AA02D26F}" type="parTrans" cxnId="{7994937B-1DE2-40A2-BDFF-D3FCC65568B4}">
      <dgm:prSet/>
      <dgm:spPr/>
      <dgm:t>
        <a:bodyPr/>
        <a:lstStyle/>
        <a:p>
          <a:endParaRPr lang="en-US"/>
        </a:p>
      </dgm:t>
    </dgm:pt>
    <dgm:pt modelId="{A8E4786E-DC9E-46E2-9C38-C3A88E8D1C86}" type="sibTrans" cxnId="{7994937B-1DE2-40A2-BDFF-D3FCC65568B4}">
      <dgm:prSet/>
      <dgm:spPr/>
      <dgm:t>
        <a:bodyPr/>
        <a:lstStyle/>
        <a:p>
          <a:endParaRPr lang="en-US"/>
        </a:p>
      </dgm:t>
    </dgm:pt>
    <dgm:pt modelId="{1D2BDF46-59FD-4F72-AAA7-852710CB6847}">
      <dgm:prSet/>
      <dgm:spPr/>
      <dgm:t>
        <a:bodyPr/>
        <a:lstStyle/>
        <a:p>
          <a:r>
            <a:rPr lang="en-US"/>
            <a:t>Property &amp; Casualty</a:t>
          </a:r>
        </a:p>
      </dgm:t>
    </dgm:pt>
    <dgm:pt modelId="{9898C617-21A0-4C65-A600-27B7EECD71A2}" type="parTrans" cxnId="{83C47C22-5185-4AFA-8206-6951F5CACACB}">
      <dgm:prSet/>
      <dgm:spPr/>
      <dgm:t>
        <a:bodyPr/>
        <a:lstStyle/>
        <a:p>
          <a:endParaRPr lang="en-US"/>
        </a:p>
      </dgm:t>
    </dgm:pt>
    <dgm:pt modelId="{939901F5-D0A4-4AE7-A021-2883DB0A31A2}" type="sibTrans" cxnId="{83C47C22-5185-4AFA-8206-6951F5CACACB}">
      <dgm:prSet/>
      <dgm:spPr/>
      <dgm:t>
        <a:bodyPr/>
        <a:lstStyle/>
        <a:p>
          <a:endParaRPr lang="en-US"/>
        </a:p>
      </dgm:t>
    </dgm:pt>
    <dgm:pt modelId="{3B2C8892-7D9D-4381-A684-E8D5FE6573AD}">
      <dgm:prSet/>
      <dgm:spPr/>
      <dgm:t>
        <a:bodyPr/>
        <a:lstStyle/>
        <a:p>
          <a:pPr>
            <a:defRPr b="1"/>
          </a:pPr>
          <a:r>
            <a:rPr lang="en-US"/>
            <a:t>2025</a:t>
          </a:r>
        </a:p>
      </dgm:t>
    </dgm:pt>
    <dgm:pt modelId="{416FCD3E-E6D5-4F8B-8020-5921E2B4921E}" type="parTrans" cxnId="{33B08FA7-33BC-49E8-8F41-C6AA1BFFF9F5}">
      <dgm:prSet/>
      <dgm:spPr/>
      <dgm:t>
        <a:bodyPr/>
        <a:lstStyle/>
        <a:p>
          <a:endParaRPr lang="en-US"/>
        </a:p>
      </dgm:t>
    </dgm:pt>
    <dgm:pt modelId="{DF070BCD-12E7-4CD8-8CD3-6F6C80AC3EC9}" type="sibTrans" cxnId="{33B08FA7-33BC-49E8-8F41-C6AA1BFFF9F5}">
      <dgm:prSet/>
      <dgm:spPr/>
      <dgm:t>
        <a:bodyPr/>
        <a:lstStyle/>
        <a:p>
          <a:endParaRPr lang="en-US"/>
        </a:p>
      </dgm:t>
    </dgm:pt>
    <dgm:pt modelId="{2357E1EE-9763-4D3C-83DE-6C38D155CB57}">
      <dgm:prSet/>
      <dgm:spPr/>
      <dgm:t>
        <a:bodyPr/>
        <a:lstStyle/>
        <a:p>
          <a:r>
            <a:rPr lang="en-US"/>
            <a:t>Q4</a:t>
          </a:r>
        </a:p>
      </dgm:t>
    </dgm:pt>
    <dgm:pt modelId="{D23EC479-2BB9-4A85-B73B-957E158AB99A}" type="parTrans" cxnId="{9B8013B7-3825-42C4-8FA6-545E14A6255F}">
      <dgm:prSet/>
      <dgm:spPr/>
      <dgm:t>
        <a:bodyPr/>
        <a:lstStyle/>
        <a:p>
          <a:endParaRPr lang="en-US"/>
        </a:p>
      </dgm:t>
    </dgm:pt>
    <dgm:pt modelId="{63E3D415-C843-420D-B976-60DABD9F327B}" type="sibTrans" cxnId="{9B8013B7-3825-42C4-8FA6-545E14A6255F}">
      <dgm:prSet/>
      <dgm:spPr/>
      <dgm:t>
        <a:bodyPr/>
        <a:lstStyle/>
        <a:p>
          <a:endParaRPr lang="en-US"/>
        </a:p>
      </dgm:t>
    </dgm:pt>
    <dgm:pt modelId="{85905F4A-A35E-41B4-A6AB-A39FF20021C0}">
      <dgm:prSet/>
      <dgm:spPr/>
      <dgm:t>
        <a:bodyPr/>
        <a:lstStyle/>
        <a:p>
          <a:r>
            <a:rPr lang="en-US"/>
            <a:t>Health</a:t>
          </a:r>
        </a:p>
      </dgm:t>
    </dgm:pt>
    <dgm:pt modelId="{44F8E54D-EF52-4C34-BB63-DF0117F68BB9}" type="parTrans" cxnId="{A02FFFE0-10AB-43C7-B966-F1CD630A17EB}">
      <dgm:prSet/>
      <dgm:spPr/>
      <dgm:t>
        <a:bodyPr/>
        <a:lstStyle/>
        <a:p>
          <a:endParaRPr lang="en-US"/>
        </a:p>
      </dgm:t>
    </dgm:pt>
    <dgm:pt modelId="{3CAC3907-B2AF-4C38-AA54-3290E428E212}" type="sibTrans" cxnId="{A02FFFE0-10AB-43C7-B966-F1CD630A17EB}">
      <dgm:prSet/>
      <dgm:spPr/>
      <dgm:t>
        <a:bodyPr/>
        <a:lstStyle/>
        <a:p>
          <a:endParaRPr lang="en-US"/>
        </a:p>
      </dgm:t>
    </dgm:pt>
    <dgm:pt modelId="{B60305C8-CB14-41B9-8EDA-49AEC83BF7C3}">
      <dgm:prSet/>
      <dgm:spPr/>
      <dgm:t>
        <a:bodyPr/>
        <a:lstStyle/>
        <a:p>
          <a:pPr>
            <a:defRPr b="1"/>
          </a:pPr>
          <a:r>
            <a:rPr lang="en-US"/>
            <a:t>2026</a:t>
          </a:r>
        </a:p>
      </dgm:t>
    </dgm:pt>
    <dgm:pt modelId="{DB8FAE96-DC1B-48BF-A4FA-164BB06C55D8}" type="parTrans" cxnId="{E591ADE0-7354-497D-906F-D5635FD5A00B}">
      <dgm:prSet/>
      <dgm:spPr/>
      <dgm:t>
        <a:bodyPr/>
        <a:lstStyle/>
        <a:p>
          <a:endParaRPr lang="en-US"/>
        </a:p>
      </dgm:t>
    </dgm:pt>
    <dgm:pt modelId="{93CC84E2-E25C-48E1-A800-872A1D7DB86F}" type="sibTrans" cxnId="{E591ADE0-7354-497D-906F-D5635FD5A00B}">
      <dgm:prSet/>
      <dgm:spPr/>
      <dgm:t>
        <a:bodyPr/>
        <a:lstStyle/>
        <a:p>
          <a:endParaRPr lang="en-US"/>
        </a:p>
      </dgm:t>
    </dgm:pt>
    <dgm:pt modelId="{CDB08754-533D-413C-BA34-C2912A9451EB}">
      <dgm:prSet/>
      <dgm:spPr/>
      <dgm:t>
        <a:bodyPr/>
        <a:lstStyle/>
        <a:p>
          <a:r>
            <a:rPr lang="en-US"/>
            <a:t>Q3 </a:t>
          </a:r>
        </a:p>
      </dgm:t>
    </dgm:pt>
    <dgm:pt modelId="{F0C1FCF4-959B-4263-81B6-64B09D1C9FD6}" type="parTrans" cxnId="{2EA560C3-564D-40DA-92C8-6BDE0BEDF058}">
      <dgm:prSet/>
      <dgm:spPr/>
      <dgm:t>
        <a:bodyPr/>
        <a:lstStyle/>
        <a:p>
          <a:endParaRPr lang="en-US"/>
        </a:p>
      </dgm:t>
    </dgm:pt>
    <dgm:pt modelId="{21A0DF6B-98B9-4B94-8137-46E622F7E280}" type="sibTrans" cxnId="{2EA560C3-564D-40DA-92C8-6BDE0BEDF058}">
      <dgm:prSet/>
      <dgm:spPr/>
      <dgm:t>
        <a:bodyPr/>
        <a:lstStyle/>
        <a:p>
          <a:endParaRPr lang="en-US"/>
        </a:p>
      </dgm:t>
    </dgm:pt>
    <dgm:pt modelId="{280DBA18-A93D-45D1-8288-B9B504B7E900}">
      <dgm:prSet/>
      <dgm:spPr/>
      <dgm:t>
        <a:bodyPr/>
        <a:lstStyle/>
        <a:p>
          <a:r>
            <a:rPr lang="en-US"/>
            <a:t>Plan Management</a:t>
          </a:r>
        </a:p>
      </dgm:t>
    </dgm:pt>
    <dgm:pt modelId="{B6CDC188-DB3A-4308-AC2F-E3CEB7C258BD}" type="parTrans" cxnId="{DEF73868-8628-4359-9402-11CCD7C73F29}">
      <dgm:prSet/>
      <dgm:spPr/>
      <dgm:t>
        <a:bodyPr/>
        <a:lstStyle/>
        <a:p>
          <a:endParaRPr lang="en-US"/>
        </a:p>
      </dgm:t>
    </dgm:pt>
    <dgm:pt modelId="{614204F0-2629-4646-9628-7102CA766A09}" type="sibTrans" cxnId="{DEF73868-8628-4359-9402-11CCD7C73F29}">
      <dgm:prSet/>
      <dgm:spPr/>
      <dgm:t>
        <a:bodyPr/>
        <a:lstStyle/>
        <a:p>
          <a:endParaRPr lang="en-US"/>
        </a:p>
      </dgm:t>
    </dgm:pt>
    <dgm:pt modelId="{8610E6C5-3F3B-4C69-96B5-B2FF0685015D}">
      <dgm:prSet/>
      <dgm:spPr/>
      <dgm:t>
        <a:bodyPr/>
        <a:lstStyle/>
        <a:p>
          <a:endParaRPr lang="en-US"/>
        </a:p>
      </dgm:t>
    </dgm:pt>
    <dgm:pt modelId="{6D7063D7-6B46-406E-9D6C-29C32CC5DE8D}" type="parTrans" cxnId="{501702C2-FF45-4C86-B7DE-D465E85D6CAE}">
      <dgm:prSet/>
      <dgm:spPr/>
      <dgm:t>
        <a:bodyPr/>
        <a:lstStyle/>
        <a:p>
          <a:endParaRPr lang="en-US"/>
        </a:p>
      </dgm:t>
    </dgm:pt>
    <dgm:pt modelId="{2401A36B-56DC-4AA4-9D38-9656E6CC6BCF}" type="sibTrans" cxnId="{501702C2-FF45-4C86-B7DE-D465E85D6CAE}">
      <dgm:prSet/>
      <dgm:spPr/>
      <dgm:t>
        <a:bodyPr/>
        <a:lstStyle/>
        <a:p>
          <a:endParaRPr lang="en-US"/>
        </a:p>
      </dgm:t>
    </dgm:pt>
    <dgm:pt modelId="{2C0D3402-5E2E-47D5-8D24-6F382BB08EF1}" type="pres">
      <dgm:prSet presAssocID="{4EF947F8-2259-4759-A177-B5A1F31D2EAE}" presName="root" presStyleCnt="0">
        <dgm:presLayoutVars>
          <dgm:chMax/>
          <dgm:chPref/>
          <dgm:animLvl val="lvl"/>
        </dgm:presLayoutVars>
      </dgm:prSet>
      <dgm:spPr/>
    </dgm:pt>
    <dgm:pt modelId="{36A9EA8D-C76D-485B-AFDE-328C4B4727CF}" type="pres">
      <dgm:prSet presAssocID="{4EF947F8-2259-4759-A177-B5A1F31D2EAE}" presName="divider" presStyleLbl="fgAcc1" presStyleIdx="0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gm:spPr>
    </dgm:pt>
    <dgm:pt modelId="{999DCFCF-317B-466B-ABC5-180E21CF951B}" type="pres">
      <dgm:prSet presAssocID="{4EF947F8-2259-4759-A177-B5A1F31D2EAE}" presName="nodes" presStyleCnt="0">
        <dgm:presLayoutVars>
          <dgm:chMax/>
          <dgm:chPref/>
          <dgm:animLvl val="lvl"/>
        </dgm:presLayoutVars>
      </dgm:prSet>
      <dgm:spPr/>
    </dgm:pt>
    <dgm:pt modelId="{EE226380-5353-4883-9840-AB90C183B708}" type="pres">
      <dgm:prSet presAssocID="{7606D203-A538-443D-ABAE-01900FEBC53D}" presName="composite" presStyleCnt="0"/>
      <dgm:spPr/>
    </dgm:pt>
    <dgm:pt modelId="{BFA28C92-4CB5-455D-8CA8-D4BCDCA6C16D}" type="pres">
      <dgm:prSet presAssocID="{7606D203-A538-443D-ABAE-01900FEBC53D}" presName="ConnectorPoint" presStyleLbl="lnNode1" presStyleIdx="0" presStyleCnt="5"/>
      <dgm:spPr>
        <a:gradFill rotWithShape="0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358DDA38-39E6-4168-B86A-C68E4123ED63}" type="pres">
      <dgm:prSet presAssocID="{7606D203-A538-443D-ABAE-01900FEBC53D}" presName="DropPinPlaceHolder" presStyleCnt="0"/>
      <dgm:spPr/>
    </dgm:pt>
    <dgm:pt modelId="{5775E509-6723-4332-9EF7-D10293CEF3B2}" type="pres">
      <dgm:prSet presAssocID="{7606D203-A538-443D-ABAE-01900FEBC53D}" presName="DropPin" presStyleLbl="alignNode1" presStyleIdx="0" presStyleCnt="5"/>
      <dgm:spPr/>
    </dgm:pt>
    <dgm:pt modelId="{FB7CC373-7683-4FED-BCA8-DDE92039329A}" type="pres">
      <dgm:prSet presAssocID="{7606D203-A538-443D-ABAE-01900FEBC53D}" presName="Ellipse" presStyleLbl="fgAcc1" presStyleIdx="1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gm:spPr>
    </dgm:pt>
    <dgm:pt modelId="{E938A8AC-03C2-4482-8109-4C16317BDCDA}" type="pres">
      <dgm:prSet presAssocID="{7606D203-A538-443D-ABAE-01900FEBC53D}" presName="L2TextContainer" presStyleLbl="revTx" presStyleIdx="0" presStyleCnt="10">
        <dgm:presLayoutVars>
          <dgm:bulletEnabled val="1"/>
        </dgm:presLayoutVars>
      </dgm:prSet>
      <dgm:spPr/>
    </dgm:pt>
    <dgm:pt modelId="{D023B749-E7B7-40BB-9828-9510E41E7FF1}" type="pres">
      <dgm:prSet presAssocID="{7606D203-A538-443D-ABAE-01900FEBC53D}" presName="L1TextContainer" presStyleLbl="revTx" presStyleIdx="1" presStyleCnt="10">
        <dgm:presLayoutVars>
          <dgm:chMax val="1"/>
          <dgm:chPref val="1"/>
          <dgm:bulletEnabled val="1"/>
        </dgm:presLayoutVars>
      </dgm:prSet>
      <dgm:spPr/>
    </dgm:pt>
    <dgm:pt modelId="{B98D4B3C-5189-4A34-9C5C-77117BAC73B6}" type="pres">
      <dgm:prSet presAssocID="{7606D203-A538-443D-ABAE-01900FEBC53D}" presName="ConnectLine" presStyleLbl="sibTrans1D1" presStyleIdx="0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9FBE238D-435D-4E21-8586-386D543A2E55}" type="pres">
      <dgm:prSet presAssocID="{7606D203-A538-443D-ABAE-01900FEBC53D}" presName="EmptyPlaceHolder" presStyleCnt="0"/>
      <dgm:spPr/>
    </dgm:pt>
    <dgm:pt modelId="{0182B923-0EAD-47AD-AAC4-186661AAF2E9}" type="pres">
      <dgm:prSet presAssocID="{B651BE4A-4D1C-4693-A098-5C0A2E77FE7B}" presName="spaceBetweenRectangles" presStyleCnt="0"/>
      <dgm:spPr/>
    </dgm:pt>
    <dgm:pt modelId="{AE2DB4BA-E63F-4697-9CF3-74BB32C61C71}" type="pres">
      <dgm:prSet presAssocID="{C5DB0C19-E768-4258-9249-5866099CB995}" presName="composite" presStyleCnt="0"/>
      <dgm:spPr/>
    </dgm:pt>
    <dgm:pt modelId="{08DFE678-EF99-43F0-BB77-4EFCF959154B}" type="pres">
      <dgm:prSet presAssocID="{C5DB0C19-E768-4258-9249-5866099CB995}" presName="ConnectorPoint" presStyleLbl="lnNode1" presStyleIdx="1" presStyleCnt="5"/>
      <dgm:spPr>
        <a:gradFill rotWithShape="0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A26B94C0-F127-41D5-9E81-5EDA884A8CF3}" type="pres">
      <dgm:prSet presAssocID="{C5DB0C19-E768-4258-9249-5866099CB995}" presName="DropPinPlaceHolder" presStyleCnt="0"/>
      <dgm:spPr/>
    </dgm:pt>
    <dgm:pt modelId="{181C9180-A602-4675-9548-D138A5ADCB71}" type="pres">
      <dgm:prSet presAssocID="{C5DB0C19-E768-4258-9249-5866099CB995}" presName="DropPin" presStyleLbl="alignNode1" presStyleIdx="1" presStyleCnt="5"/>
      <dgm:spPr/>
    </dgm:pt>
    <dgm:pt modelId="{83388D7B-E958-466E-98EB-09F01105EBE8}" type="pres">
      <dgm:prSet presAssocID="{C5DB0C19-E768-4258-9249-5866099CB995}" presName="Ellipse" presStyleLbl="fgAcc1" presStyleIdx="2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gm:spPr>
    </dgm:pt>
    <dgm:pt modelId="{8631ECB8-9C9A-416A-8713-0014B65112C7}" type="pres">
      <dgm:prSet presAssocID="{C5DB0C19-E768-4258-9249-5866099CB995}" presName="L2TextContainer" presStyleLbl="revTx" presStyleIdx="2" presStyleCnt="10">
        <dgm:presLayoutVars>
          <dgm:bulletEnabled val="1"/>
        </dgm:presLayoutVars>
      </dgm:prSet>
      <dgm:spPr/>
    </dgm:pt>
    <dgm:pt modelId="{7FA4C830-50DA-42B6-A5D8-A8CCCB72B39A}" type="pres">
      <dgm:prSet presAssocID="{C5DB0C19-E768-4258-9249-5866099CB995}" presName="L1TextContainer" presStyleLbl="revTx" presStyleIdx="3" presStyleCnt="10">
        <dgm:presLayoutVars>
          <dgm:chMax val="1"/>
          <dgm:chPref val="1"/>
          <dgm:bulletEnabled val="1"/>
        </dgm:presLayoutVars>
      </dgm:prSet>
      <dgm:spPr/>
    </dgm:pt>
    <dgm:pt modelId="{C350C115-94DD-4A63-9379-80A9B2876F55}" type="pres">
      <dgm:prSet presAssocID="{C5DB0C19-E768-4258-9249-5866099CB995}" presName="ConnectLine" presStyleLbl="sibTrans1D1" presStyleIdx="1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921C31DE-B02D-4214-9A7C-E0C161DEA6A1}" type="pres">
      <dgm:prSet presAssocID="{C5DB0C19-E768-4258-9249-5866099CB995}" presName="EmptyPlaceHolder" presStyleCnt="0"/>
      <dgm:spPr/>
    </dgm:pt>
    <dgm:pt modelId="{0BB9359F-4B0F-4A31-986F-89654FBA7847}" type="pres">
      <dgm:prSet presAssocID="{61AB12B5-29CA-4E8F-8783-181C429CED47}" presName="spaceBetweenRectangles" presStyleCnt="0"/>
      <dgm:spPr/>
    </dgm:pt>
    <dgm:pt modelId="{18CE4A8E-1DA4-40DD-9117-106287266CF2}" type="pres">
      <dgm:prSet presAssocID="{CEBB0966-05FD-4252-9153-A7CEC9AAA66D}" presName="composite" presStyleCnt="0"/>
      <dgm:spPr/>
    </dgm:pt>
    <dgm:pt modelId="{1030F339-1D79-448B-9C84-55C1B5169CC7}" type="pres">
      <dgm:prSet presAssocID="{CEBB0966-05FD-4252-9153-A7CEC9AAA66D}" presName="ConnectorPoint" presStyleLbl="lnNode1" presStyleIdx="2" presStyleCnt="5"/>
      <dgm:spPr>
        <a:gradFill rotWithShape="0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765EE500-4EE9-4E5C-A2BD-EFB534965FC5}" type="pres">
      <dgm:prSet presAssocID="{CEBB0966-05FD-4252-9153-A7CEC9AAA66D}" presName="DropPinPlaceHolder" presStyleCnt="0"/>
      <dgm:spPr/>
    </dgm:pt>
    <dgm:pt modelId="{1EBA6469-00A1-4E3D-8DBC-FBE3B57AF953}" type="pres">
      <dgm:prSet presAssocID="{CEBB0966-05FD-4252-9153-A7CEC9AAA66D}" presName="DropPin" presStyleLbl="alignNode1" presStyleIdx="2" presStyleCnt="5"/>
      <dgm:spPr/>
    </dgm:pt>
    <dgm:pt modelId="{4178EADE-C13C-4C73-9C57-658D687FFEFD}" type="pres">
      <dgm:prSet presAssocID="{CEBB0966-05FD-4252-9153-A7CEC9AAA66D}" presName="Ellipse" presStyleLbl="fgAcc1" presStyleIdx="3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gm:spPr>
    </dgm:pt>
    <dgm:pt modelId="{DB3AC744-AFEB-424D-B3E0-4C9B3E00AA44}" type="pres">
      <dgm:prSet presAssocID="{CEBB0966-05FD-4252-9153-A7CEC9AAA66D}" presName="L2TextContainer" presStyleLbl="revTx" presStyleIdx="4" presStyleCnt="10">
        <dgm:presLayoutVars>
          <dgm:bulletEnabled val="1"/>
        </dgm:presLayoutVars>
      </dgm:prSet>
      <dgm:spPr/>
    </dgm:pt>
    <dgm:pt modelId="{57673C61-F70E-429E-9E46-962EF4720308}" type="pres">
      <dgm:prSet presAssocID="{CEBB0966-05FD-4252-9153-A7CEC9AAA66D}" presName="L1TextContainer" presStyleLbl="revTx" presStyleIdx="5" presStyleCnt="10">
        <dgm:presLayoutVars>
          <dgm:chMax val="1"/>
          <dgm:chPref val="1"/>
          <dgm:bulletEnabled val="1"/>
        </dgm:presLayoutVars>
      </dgm:prSet>
      <dgm:spPr/>
    </dgm:pt>
    <dgm:pt modelId="{944EB312-65F9-4268-97F9-2963A8A0BF5B}" type="pres">
      <dgm:prSet presAssocID="{CEBB0966-05FD-4252-9153-A7CEC9AAA66D}" presName="ConnectLine" presStyleLbl="sibTrans1D1" presStyleIdx="2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0C504D8F-A46D-4CD8-A7BC-7504358F19A3}" type="pres">
      <dgm:prSet presAssocID="{CEBB0966-05FD-4252-9153-A7CEC9AAA66D}" presName="EmptyPlaceHolder" presStyleCnt="0"/>
      <dgm:spPr/>
    </dgm:pt>
    <dgm:pt modelId="{DDC71553-8DAB-43CD-A6D7-3A54ACA03A5A}" type="pres">
      <dgm:prSet presAssocID="{1096E70C-1415-4EC5-B26C-EE0EC8FB1A5B}" presName="spaceBetweenRectangles" presStyleCnt="0"/>
      <dgm:spPr/>
    </dgm:pt>
    <dgm:pt modelId="{97940F83-A6D4-40F3-BB3D-6BC34EE07E93}" type="pres">
      <dgm:prSet presAssocID="{3B2C8892-7D9D-4381-A684-E8D5FE6573AD}" presName="composite" presStyleCnt="0"/>
      <dgm:spPr/>
    </dgm:pt>
    <dgm:pt modelId="{0D21FA87-C475-4698-9095-98389F74A4E1}" type="pres">
      <dgm:prSet presAssocID="{3B2C8892-7D9D-4381-A684-E8D5FE6573AD}" presName="ConnectorPoint" presStyleLbl="lnNode1" presStyleIdx="3" presStyleCnt="5"/>
      <dgm:spPr>
        <a:gradFill rotWithShape="0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2C600904-BA7C-49AB-8BDC-B993E260CB5D}" type="pres">
      <dgm:prSet presAssocID="{3B2C8892-7D9D-4381-A684-E8D5FE6573AD}" presName="DropPinPlaceHolder" presStyleCnt="0"/>
      <dgm:spPr/>
    </dgm:pt>
    <dgm:pt modelId="{E8BAA1D1-8EA8-4B18-B632-E08E0D8920A5}" type="pres">
      <dgm:prSet presAssocID="{3B2C8892-7D9D-4381-A684-E8D5FE6573AD}" presName="DropPin" presStyleLbl="alignNode1" presStyleIdx="3" presStyleCnt="5"/>
      <dgm:spPr/>
    </dgm:pt>
    <dgm:pt modelId="{460E5392-8CD3-456A-8D98-C4DA37F15CD1}" type="pres">
      <dgm:prSet presAssocID="{3B2C8892-7D9D-4381-A684-E8D5FE6573AD}" presName="Ellipse" presStyleLbl="fgAcc1" presStyleIdx="4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gm:spPr>
    </dgm:pt>
    <dgm:pt modelId="{F082555E-DB5F-47BC-9213-2517A3A34C4C}" type="pres">
      <dgm:prSet presAssocID="{3B2C8892-7D9D-4381-A684-E8D5FE6573AD}" presName="L2TextContainer" presStyleLbl="revTx" presStyleIdx="6" presStyleCnt="10">
        <dgm:presLayoutVars>
          <dgm:bulletEnabled val="1"/>
        </dgm:presLayoutVars>
      </dgm:prSet>
      <dgm:spPr/>
    </dgm:pt>
    <dgm:pt modelId="{9A90432D-D507-4330-95D3-505D01308416}" type="pres">
      <dgm:prSet presAssocID="{3B2C8892-7D9D-4381-A684-E8D5FE6573AD}" presName="L1TextContainer" presStyleLbl="revTx" presStyleIdx="7" presStyleCnt="10">
        <dgm:presLayoutVars>
          <dgm:chMax val="1"/>
          <dgm:chPref val="1"/>
          <dgm:bulletEnabled val="1"/>
        </dgm:presLayoutVars>
      </dgm:prSet>
      <dgm:spPr/>
    </dgm:pt>
    <dgm:pt modelId="{6CA85E20-A2F0-47D0-91AF-3403B2D4FDEE}" type="pres">
      <dgm:prSet presAssocID="{3B2C8892-7D9D-4381-A684-E8D5FE6573AD}" presName="ConnectLine" presStyleLbl="sibTrans1D1" presStyleIdx="3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50B7154B-91B5-445A-BD39-2CAFF1AA5F8A}" type="pres">
      <dgm:prSet presAssocID="{3B2C8892-7D9D-4381-A684-E8D5FE6573AD}" presName="EmptyPlaceHolder" presStyleCnt="0"/>
      <dgm:spPr/>
    </dgm:pt>
    <dgm:pt modelId="{7D68481A-FEA7-45CE-A9BD-3610B6FF15C7}" type="pres">
      <dgm:prSet presAssocID="{DF070BCD-12E7-4CD8-8CD3-6F6C80AC3EC9}" presName="spaceBetweenRectangles" presStyleCnt="0"/>
      <dgm:spPr/>
    </dgm:pt>
    <dgm:pt modelId="{B360287E-BFB1-4416-A7F2-14DFDFA68994}" type="pres">
      <dgm:prSet presAssocID="{B60305C8-CB14-41B9-8EDA-49AEC83BF7C3}" presName="composite" presStyleCnt="0"/>
      <dgm:spPr/>
    </dgm:pt>
    <dgm:pt modelId="{33FFA75F-DB59-4F4A-A7B5-661907B66FAA}" type="pres">
      <dgm:prSet presAssocID="{B60305C8-CB14-41B9-8EDA-49AEC83BF7C3}" presName="ConnectorPoint" presStyleLbl="lnNode1" presStyleIdx="4" presStyleCnt="5"/>
      <dgm:spPr>
        <a:gradFill rotWithShape="0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gm:spPr>
    </dgm:pt>
    <dgm:pt modelId="{CAB9B90A-9334-48F4-AFD8-99616DEBEF20}" type="pres">
      <dgm:prSet presAssocID="{B60305C8-CB14-41B9-8EDA-49AEC83BF7C3}" presName="DropPinPlaceHolder" presStyleCnt="0"/>
      <dgm:spPr/>
    </dgm:pt>
    <dgm:pt modelId="{FCDBD108-7B1F-4B31-991E-3B5ABD5EBF48}" type="pres">
      <dgm:prSet presAssocID="{B60305C8-CB14-41B9-8EDA-49AEC83BF7C3}" presName="DropPin" presStyleLbl="alignNode1" presStyleIdx="4" presStyleCnt="5"/>
      <dgm:spPr/>
    </dgm:pt>
    <dgm:pt modelId="{954ABA76-1D20-4F4D-9C12-B8E415E04B88}" type="pres">
      <dgm:prSet presAssocID="{B60305C8-CB14-41B9-8EDA-49AEC83BF7C3}" presName="Ellipse" presStyleLbl="fgAcc1" presStyleIdx="5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gm:spPr>
    </dgm:pt>
    <dgm:pt modelId="{E76545B9-5A5F-4EEE-BE15-D6D2566317DA}" type="pres">
      <dgm:prSet presAssocID="{B60305C8-CB14-41B9-8EDA-49AEC83BF7C3}" presName="L2TextContainer" presStyleLbl="revTx" presStyleIdx="8" presStyleCnt="10">
        <dgm:presLayoutVars>
          <dgm:bulletEnabled val="1"/>
        </dgm:presLayoutVars>
      </dgm:prSet>
      <dgm:spPr/>
    </dgm:pt>
    <dgm:pt modelId="{426EC10F-8E2A-4D54-BA70-FEC1DC9F5B28}" type="pres">
      <dgm:prSet presAssocID="{B60305C8-CB14-41B9-8EDA-49AEC83BF7C3}" presName="L1TextContainer" presStyleLbl="revTx" presStyleIdx="9" presStyleCnt="10">
        <dgm:presLayoutVars>
          <dgm:chMax val="1"/>
          <dgm:chPref val="1"/>
          <dgm:bulletEnabled val="1"/>
        </dgm:presLayoutVars>
      </dgm:prSet>
      <dgm:spPr/>
    </dgm:pt>
    <dgm:pt modelId="{FAFCA560-783E-4F48-9F54-578641F306D9}" type="pres">
      <dgm:prSet presAssocID="{B60305C8-CB14-41B9-8EDA-49AEC83BF7C3}" presName="ConnectLine" presStyleLbl="sibTrans1D1" presStyleIdx="4" presStyleCnt="5"/>
      <dgm:spPr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gm:spPr>
    </dgm:pt>
    <dgm:pt modelId="{E7239241-EDA8-4573-BD33-01D550F379DA}" type="pres">
      <dgm:prSet presAssocID="{B60305C8-CB14-41B9-8EDA-49AEC83BF7C3}" presName="EmptyPlaceHolder" presStyleCnt="0"/>
      <dgm:spPr/>
    </dgm:pt>
  </dgm:ptLst>
  <dgm:cxnLst>
    <dgm:cxn modelId="{96813904-18E7-4B6A-8488-70DD2A2186A7}" type="presOf" srcId="{C5DB0C19-E768-4258-9249-5866099CB995}" destId="{7FA4C830-50DA-42B6-A5D8-A8CCCB72B39A}" srcOrd="0" destOrd="0" presId="urn:microsoft.com/office/officeart/2017/3/layout/DropPinTimeline"/>
    <dgm:cxn modelId="{C86A4705-F5E1-48D4-9E6E-3E0CB82A3FDF}" srcId="{C5DB0C19-E768-4258-9249-5866099CB995}" destId="{C75B36C2-C98E-495E-A3DD-EAD2B6ABFE2F}" srcOrd="0" destOrd="0" parTransId="{9C0E63EA-5827-4718-8711-966EE16363AF}" sibTransId="{021443F7-7260-4064-A9D3-2DD566AC5191}"/>
    <dgm:cxn modelId="{BC227615-E958-4C05-A6D6-2DF78FA14B80}" type="presOf" srcId="{F2A20400-5E9D-4CEB-BF7B-02BE16510093}" destId="{DB3AC744-AFEB-424D-B3E0-4C9B3E00AA44}" srcOrd="0" destOrd="0" presId="urn:microsoft.com/office/officeart/2017/3/layout/DropPinTimeline"/>
    <dgm:cxn modelId="{83C47C22-5185-4AFA-8206-6951F5CACACB}" srcId="{F2A20400-5E9D-4CEB-BF7B-02BE16510093}" destId="{1D2BDF46-59FD-4F72-AAA7-852710CB6847}" srcOrd="0" destOrd="0" parTransId="{9898C617-21A0-4C65-A600-27B7EECD71A2}" sibTransId="{939901F5-D0A4-4AE7-A021-2883DB0A31A2}"/>
    <dgm:cxn modelId="{C46DBC2A-7642-4EF6-81E5-81D3430DFEF0}" type="presOf" srcId="{68C9B5A2-B032-451C-9F6A-02F78A088611}" destId="{8631ECB8-9C9A-416A-8713-0014B65112C7}" srcOrd="0" destOrd="1" presId="urn:microsoft.com/office/officeart/2017/3/layout/DropPinTimeline"/>
    <dgm:cxn modelId="{EC515C37-5BFE-4468-A7E3-6842596ACE08}" type="presOf" srcId="{CEBB0966-05FD-4252-9153-A7CEC9AAA66D}" destId="{57673C61-F70E-429E-9E46-962EF4720308}" srcOrd="0" destOrd="0" presId="urn:microsoft.com/office/officeart/2017/3/layout/DropPinTimeline"/>
    <dgm:cxn modelId="{A5EDBD63-F5B8-4E81-963F-BEA8C6F32698}" type="presOf" srcId="{7E457EBB-CFA3-478D-987B-1A23F402529D}" destId="{E938A8AC-03C2-4482-8109-4C16317BDCDA}" srcOrd="0" destOrd="1" presId="urn:microsoft.com/office/officeart/2017/3/layout/DropPinTimeline"/>
    <dgm:cxn modelId="{B6EED545-B186-4EF2-9552-DD0199079002}" srcId="{4EF947F8-2259-4759-A177-B5A1F31D2EAE}" destId="{C5DB0C19-E768-4258-9249-5866099CB995}" srcOrd="1" destOrd="0" parTransId="{EBAB5D3E-4B70-4558-97F1-884B48753CBC}" sibTransId="{61AB12B5-29CA-4E8F-8783-181C429CED47}"/>
    <dgm:cxn modelId="{15ED0946-E522-4533-8EBE-CF72E36368CE}" type="presOf" srcId="{7606D203-A538-443D-ABAE-01900FEBC53D}" destId="{D023B749-E7B7-40BB-9828-9510E41E7FF1}" srcOrd="0" destOrd="0" presId="urn:microsoft.com/office/officeart/2017/3/layout/DropPinTimeline"/>
    <dgm:cxn modelId="{15AD6D46-EB57-45A0-B3FA-46439446624E}" type="presOf" srcId="{4EF947F8-2259-4759-A177-B5A1F31D2EAE}" destId="{2C0D3402-5E2E-47D5-8D24-6F382BB08EF1}" srcOrd="0" destOrd="0" presId="urn:microsoft.com/office/officeart/2017/3/layout/DropPinTimeline"/>
    <dgm:cxn modelId="{DEF73868-8628-4359-9402-11CCD7C73F29}" srcId="{CDB08754-533D-413C-BA34-C2912A9451EB}" destId="{280DBA18-A93D-45D1-8288-B9B504B7E900}" srcOrd="0" destOrd="0" parTransId="{B6CDC188-DB3A-4308-AC2F-E3CEB7C258BD}" sibTransId="{614204F0-2629-4646-9628-7102CA766A09}"/>
    <dgm:cxn modelId="{1C7B0872-4740-4A90-921D-FD8C62D6970C}" type="presOf" srcId="{CDB08754-533D-413C-BA34-C2912A9451EB}" destId="{E76545B9-5A5F-4EEE-BE15-D6D2566317DA}" srcOrd="0" destOrd="0" presId="urn:microsoft.com/office/officeart/2017/3/layout/DropPinTimeline"/>
    <dgm:cxn modelId="{545D8352-D9D5-4ED8-A435-254AAC30EAA8}" srcId="{C75B36C2-C98E-495E-A3DD-EAD2B6ABFE2F}" destId="{68C9B5A2-B032-451C-9F6A-02F78A088611}" srcOrd="0" destOrd="0" parTransId="{260872B7-74CC-470B-BCE6-49F02212E614}" sibTransId="{66E00131-C9A7-4F91-AE40-F4EA30A0267F}"/>
    <dgm:cxn modelId="{7994937B-1DE2-40A2-BDFF-D3FCC65568B4}" srcId="{CEBB0966-05FD-4252-9153-A7CEC9AAA66D}" destId="{F2A20400-5E9D-4CEB-BF7B-02BE16510093}" srcOrd="0" destOrd="0" parTransId="{9DCDD38C-8339-4AB1-AFCA-9053AA02D26F}" sibTransId="{A8E4786E-DC9E-46E2-9C38-C3A88E8D1C86}"/>
    <dgm:cxn modelId="{195B3185-F72F-4569-9425-59C84C022977}" srcId="{7606D203-A538-443D-ABAE-01900FEBC53D}" destId="{993ED01D-3182-4817-8CE5-E584AAB5151A}" srcOrd="0" destOrd="0" parTransId="{5BC57D57-DE7A-4D0F-B9F7-4EFD10AA7541}" sibTransId="{7648C3DD-5300-4112-A80F-F71894D8CB07}"/>
    <dgm:cxn modelId="{95610B86-B130-419C-84BE-809CD3804B99}" type="presOf" srcId="{85905F4A-A35E-41B4-A6AB-A39FF20021C0}" destId="{F082555E-DB5F-47BC-9213-2517A3A34C4C}" srcOrd="0" destOrd="1" presId="urn:microsoft.com/office/officeart/2017/3/layout/DropPinTimeline"/>
    <dgm:cxn modelId="{84471897-5C89-423E-B43F-4EFC04279A18}" type="presOf" srcId="{2357E1EE-9763-4D3C-83DE-6C38D155CB57}" destId="{F082555E-DB5F-47BC-9213-2517A3A34C4C}" srcOrd="0" destOrd="0" presId="urn:microsoft.com/office/officeart/2017/3/layout/DropPinTimeline"/>
    <dgm:cxn modelId="{E1CF5BA3-0B8A-449A-A51B-93DE14F97840}" type="presOf" srcId="{280DBA18-A93D-45D1-8288-B9B504B7E900}" destId="{E76545B9-5A5F-4EEE-BE15-D6D2566317DA}" srcOrd="0" destOrd="1" presId="urn:microsoft.com/office/officeart/2017/3/layout/DropPinTimeline"/>
    <dgm:cxn modelId="{33B08FA7-33BC-49E8-8F41-C6AA1BFFF9F5}" srcId="{4EF947F8-2259-4759-A177-B5A1F31D2EAE}" destId="{3B2C8892-7D9D-4381-A684-E8D5FE6573AD}" srcOrd="3" destOrd="0" parTransId="{416FCD3E-E6D5-4F8B-8020-5921E2B4921E}" sibTransId="{DF070BCD-12E7-4CD8-8CD3-6F6C80AC3EC9}"/>
    <dgm:cxn modelId="{D50D5BAD-4BBD-4A6B-B9E0-881AC010501F}" srcId="{993ED01D-3182-4817-8CE5-E584AAB5151A}" destId="{EEF90BD6-215D-4B59-9000-78F64D1CDADF}" srcOrd="1" destOrd="0" parTransId="{CDAF2274-5445-4A81-837C-E70754B1A8FA}" sibTransId="{CEADEB40-8CA1-4034-A4F9-C05001CBECA2}"/>
    <dgm:cxn modelId="{E923D5AE-FDB2-4E0F-99AB-D53C7BCEB1EB}" srcId="{4EF947F8-2259-4759-A177-B5A1F31D2EAE}" destId="{CEBB0966-05FD-4252-9153-A7CEC9AAA66D}" srcOrd="2" destOrd="0" parTransId="{8E144CB2-31CB-4256-AC52-AF88378BD9FC}" sibTransId="{1096E70C-1415-4EC5-B26C-EE0EC8FB1A5B}"/>
    <dgm:cxn modelId="{9B8013B7-3825-42C4-8FA6-545E14A6255F}" srcId="{3B2C8892-7D9D-4381-A684-E8D5FE6573AD}" destId="{2357E1EE-9763-4D3C-83DE-6C38D155CB57}" srcOrd="0" destOrd="0" parTransId="{D23EC479-2BB9-4A85-B73B-957E158AB99A}" sibTransId="{63E3D415-C843-420D-B976-60DABD9F327B}"/>
    <dgm:cxn modelId="{13D3BEB9-8B34-40F1-8260-8A94733E2BA0}" type="presOf" srcId="{C75B36C2-C98E-495E-A3DD-EAD2B6ABFE2F}" destId="{8631ECB8-9C9A-416A-8713-0014B65112C7}" srcOrd="0" destOrd="0" presId="urn:microsoft.com/office/officeart/2017/3/layout/DropPinTimeline"/>
    <dgm:cxn modelId="{C4ACD3B9-5EC6-4832-B61D-0DDBCEA5E0FD}" type="presOf" srcId="{3B2C8892-7D9D-4381-A684-E8D5FE6573AD}" destId="{9A90432D-D507-4330-95D3-505D01308416}" srcOrd="0" destOrd="0" presId="urn:microsoft.com/office/officeart/2017/3/layout/DropPinTimeline"/>
    <dgm:cxn modelId="{1CA0B3BB-9B24-434D-B4E9-C901ABD0E6BC}" type="presOf" srcId="{993ED01D-3182-4817-8CE5-E584AAB5151A}" destId="{E938A8AC-03C2-4482-8109-4C16317BDCDA}" srcOrd="0" destOrd="0" presId="urn:microsoft.com/office/officeart/2017/3/layout/DropPinTimeline"/>
    <dgm:cxn modelId="{EC8AF9BE-8B4F-465C-A94E-FA0D1313CBBA}" srcId="{993ED01D-3182-4817-8CE5-E584AAB5151A}" destId="{7E457EBB-CFA3-478D-987B-1A23F402529D}" srcOrd="0" destOrd="0" parTransId="{A9829576-4108-4257-BBCE-864DDFAE8AD6}" sibTransId="{B1FC2DD3-6816-48AE-B0AF-8B2DF5516641}"/>
    <dgm:cxn modelId="{501702C2-FF45-4C86-B7DE-D465E85D6CAE}" srcId="{CEBB0966-05FD-4252-9153-A7CEC9AAA66D}" destId="{8610E6C5-3F3B-4C69-96B5-B2FF0685015D}" srcOrd="1" destOrd="0" parTransId="{6D7063D7-6B46-406E-9D6C-29C32CC5DE8D}" sibTransId="{2401A36B-56DC-4AA4-9D38-9656E6CC6BCF}"/>
    <dgm:cxn modelId="{2EA560C3-564D-40DA-92C8-6BDE0BEDF058}" srcId="{B60305C8-CB14-41B9-8EDA-49AEC83BF7C3}" destId="{CDB08754-533D-413C-BA34-C2912A9451EB}" srcOrd="0" destOrd="0" parTransId="{F0C1FCF4-959B-4263-81B6-64B09D1C9FD6}" sibTransId="{21A0DF6B-98B9-4B94-8137-46E622F7E280}"/>
    <dgm:cxn modelId="{271FD3D2-5741-43C9-AE75-277D630FAC0B}" type="presOf" srcId="{1D2BDF46-59FD-4F72-AAA7-852710CB6847}" destId="{DB3AC744-AFEB-424D-B3E0-4C9B3E00AA44}" srcOrd="0" destOrd="1" presId="urn:microsoft.com/office/officeart/2017/3/layout/DropPinTimeline"/>
    <dgm:cxn modelId="{86EF5CD5-D620-4E0B-BC93-A05B23BE24EA}" srcId="{4EF947F8-2259-4759-A177-B5A1F31D2EAE}" destId="{7606D203-A538-443D-ABAE-01900FEBC53D}" srcOrd="0" destOrd="0" parTransId="{559648E2-F097-4C70-A31A-93CCAEBCB318}" sibTransId="{B651BE4A-4D1C-4693-A098-5C0A2E77FE7B}"/>
    <dgm:cxn modelId="{E09CEDDA-0D3A-4148-843F-0BF23163D2C7}" type="presOf" srcId="{8610E6C5-3F3B-4C69-96B5-B2FF0685015D}" destId="{DB3AC744-AFEB-424D-B3E0-4C9B3E00AA44}" srcOrd="0" destOrd="2" presId="urn:microsoft.com/office/officeart/2017/3/layout/DropPinTimeline"/>
    <dgm:cxn modelId="{E591ADE0-7354-497D-906F-D5635FD5A00B}" srcId="{4EF947F8-2259-4759-A177-B5A1F31D2EAE}" destId="{B60305C8-CB14-41B9-8EDA-49AEC83BF7C3}" srcOrd="4" destOrd="0" parTransId="{DB8FAE96-DC1B-48BF-A4FA-164BB06C55D8}" sibTransId="{93CC84E2-E25C-48E1-A800-872A1D7DB86F}"/>
    <dgm:cxn modelId="{A02FFFE0-10AB-43C7-B966-F1CD630A17EB}" srcId="{2357E1EE-9763-4D3C-83DE-6C38D155CB57}" destId="{85905F4A-A35E-41B4-A6AB-A39FF20021C0}" srcOrd="0" destOrd="0" parTransId="{44F8E54D-EF52-4C34-BB63-DF0117F68BB9}" sibTransId="{3CAC3907-B2AF-4C38-AA54-3290E428E212}"/>
    <dgm:cxn modelId="{D0C955E6-F833-4EB3-ABE8-8989B73F50E0}" type="presOf" srcId="{EEF90BD6-215D-4B59-9000-78F64D1CDADF}" destId="{E938A8AC-03C2-4482-8109-4C16317BDCDA}" srcOrd="0" destOrd="2" presId="urn:microsoft.com/office/officeart/2017/3/layout/DropPinTimeline"/>
    <dgm:cxn modelId="{A143ECEF-9413-42F4-9138-A78141E9DD87}" type="presOf" srcId="{B60305C8-CB14-41B9-8EDA-49AEC83BF7C3}" destId="{426EC10F-8E2A-4D54-BA70-FEC1DC9F5B28}" srcOrd="0" destOrd="0" presId="urn:microsoft.com/office/officeart/2017/3/layout/DropPinTimeline"/>
    <dgm:cxn modelId="{0DC42CBA-54C1-4791-8481-CCA90FF7BAF9}" type="presParOf" srcId="{2C0D3402-5E2E-47D5-8D24-6F382BB08EF1}" destId="{36A9EA8D-C76D-485B-AFDE-328C4B4727CF}" srcOrd="0" destOrd="0" presId="urn:microsoft.com/office/officeart/2017/3/layout/DropPinTimeline"/>
    <dgm:cxn modelId="{8ACD3BD1-6295-43BA-BBA7-2692392D75C8}" type="presParOf" srcId="{2C0D3402-5E2E-47D5-8D24-6F382BB08EF1}" destId="{999DCFCF-317B-466B-ABC5-180E21CF951B}" srcOrd="1" destOrd="0" presId="urn:microsoft.com/office/officeart/2017/3/layout/DropPinTimeline"/>
    <dgm:cxn modelId="{C4D9E666-C700-4E89-8E80-2C0CA922CF61}" type="presParOf" srcId="{999DCFCF-317B-466B-ABC5-180E21CF951B}" destId="{EE226380-5353-4883-9840-AB90C183B708}" srcOrd="0" destOrd="0" presId="urn:microsoft.com/office/officeart/2017/3/layout/DropPinTimeline"/>
    <dgm:cxn modelId="{338A0543-5003-4D37-AA78-CAB846E4738F}" type="presParOf" srcId="{EE226380-5353-4883-9840-AB90C183B708}" destId="{BFA28C92-4CB5-455D-8CA8-D4BCDCA6C16D}" srcOrd="0" destOrd="0" presId="urn:microsoft.com/office/officeart/2017/3/layout/DropPinTimeline"/>
    <dgm:cxn modelId="{88911AEC-8C18-4C71-8869-7051B4D47521}" type="presParOf" srcId="{EE226380-5353-4883-9840-AB90C183B708}" destId="{358DDA38-39E6-4168-B86A-C68E4123ED63}" srcOrd="1" destOrd="0" presId="urn:microsoft.com/office/officeart/2017/3/layout/DropPinTimeline"/>
    <dgm:cxn modelId="{5A287DAB-45CC-4E4B-83CB-4138AF4A11A0}" type="presParOf" srcId="{358DDA38-39E6-4168-B86A-C68E4123ED63}" destId="{5775E509-6723-4332-9EF7-D10293CEF3B2}" srcOrd="0" destOrd="0" presId="urn:microsoft.com/office/officeart/2017/3/layout/DropPinTimeline"/>
    <dgm:cxn modelId="{1588C49A-B1D1-4076-9CD5-D4854BF3C9F9}" type="presParOf" srcId="{358DDA38-39E6-4168-B86A-C68E4123ED63}" destId="{FB7CC373-7683-4FED-BCA8-DDE92039329A}" srcOrd="1" destOrd="0" presId="urn:microsoft.com/office/officeart/2017/3/layout/DropPinTimeline"/>
    <dgm:cxn modelId="{684FD508-6711-48E4-83E5-F2818477742E}" type="presParOf" srcId="{EE226380-5353-4883-9840-AB90C183B708}" destId="{E938A8AC-03C2-4482-8109-4C16317BDCDA}" srcOrd="2" destOrd="0" presId="urn:microsoft.com/office/officeart/2017/3/layout/DropPinTimeline"/>
    <dgm:cxn modelId="{BC7B5716-BCB9-4765-B10A-BEE709056DC9}" type="presParOf" srcId="{EE226380-5353-4883-9840-AB90C183B708}" destId="{D023B749-E7B7-40BB-9828-9510E41E7FF1}" srcOrd="3" destOrd="0" presId="urn:microsoft.com/office/officeart/2017/3/layout/DropPinTimeline"/>
    <dgm:cxn modelId="{3C5F4E58-44A1-4214-A7A1-BA548A14A717}" type="presParOf" srcId="{EE226380-5353-4883-9840-AB90C183B708}" destId="{B98D4B3C-5189-4A34-9C5C-77117BAC73B6}" srcOrd="4" destOrd="0" presId="urn:microsoft.com/office/officeart/2017/3/layout/DropPinTimeline"/>
    <dgm:cxn modelId="{587175E0-D19E-4A4F-89D1-C6AB5B7E2229}" type="presParOf" srcId="{EE226380-5353-4883-9840-AB90C183B708}" destId="{9FBE238D-435D-4E21-8586-386D543A2E55}" srcOrd="5" destOrd="0" presId="urn:microsoft.com/office/officeart/2017/3/layout/DropPinTimeline"/>
    <dgm:cxn modelId="{55F826CA-7521-4206-BCF7-93636FF0D20F}" type="presParOf" srcId="{999DCFCF-317B-466B-ABC5-180E21CF951B}" destId="{0182B923-0EAD-47AD-AAC4-186661AAF2E9}" srcOrd="1" destOrd="0" presId="urn:microsoft.com/office/officeart/2017/3/layout/DropPinTimeline"/>
    <dgm:cxn modelId="{61EDA35C-2A3D-43D6-845C-CDC5EE0E3D5A}" type="presParOf" srcId="{999DCFCF-317B-466B-ABC5-180E21CF951B}" destId="{AE2DB4BA-E63F-4697-9CF3-74BB32C61C71}" srcOrd="2" destOrd="0" presId="urn:microsoft.com/office/officeart/2017/3/layout/DropPinTimeline"/>
    <dgm:cxn modelId="{DF78B12E-160D-4502-A26F-8D679B40BBA6}" type="presParOf" srcId="{AE2DB4BA-E63F-4697-9CF3-74BB32C61C71}" destId="{08DFE678-EF99-43F0-BB77-4EFCF959154B}" srcOrd="0" destOrd="0" presId="urn:microsoft.com/office/officeart/2017/3/layout/DropPinTimeline"/>
    <dgm:cxn modelId="{A0D81F07-FE29-481E-94AD-AB8B6AE1DA31}" type="presParOf" srcId="{AE2DB4BA-E63F-4697-9CF3-74BB32C61C71}" destId="{A26B94C0-F127-41D5-9E81-5EDA884A8CF3}" srcOrd="1" destOrd="0" presId="urn:microsoft.com/office/officeart/2017/3/layout/DropPinTimeline"/>
    <dgm:cxn modelId="{557B16CE-4B17-4F43-9DF1-05BE5D6FFB43}" type="presParOf" srcId="{A26B94C0-F127-41D5-9E81-5EDA884A8CF3}" destId="{181C9180-A602-4675-9548-D138A5ADCB71}" srcOrd="0" destOrd="0" presId="urn:microsoft.com/office/officeart/2017/3/layout/DropPinTimeline"/>
    <dgm:cxn modelId="{D8A23B69-306A-4684-812B-034D65C219C2}" type="presParOf" srcId="{A26B94C0-F127-41D5-9E81-5EDA884A8CF3}" destId="{83388D7B-E958-466E-98EB-09F01105EBE8}" srcOrd="1" destOrd="0" presId="urn:microsoft.com/office/officeart/2017/3/layout/DropPinTimeline"/>
    <dgm:cxn modelId="{EAE1177A-49F2-44F9-80BE-7C088A494406}" type="presParOf" srcId="{AE2DB4BA-E63F-4697-9CF3-74BB32C61C71}" destId="{8631ECB8-9C9A-416A-8713-0014B65112C7}" srcOrd="2" destOrd="0" presId="urn:microsoft.com/office/officeart/2017/3/layout/DropPinTimeline"/>
    <dgm:cxn modelId="{8D0E4045-F491-420F-85D3-5A5652D6F765}" type="presParOf" srcId="{AE2DB4BA-E63F-4697-9CF3-74BB32C61C71}" destId="{7FA4C830-50DA-42B6-A5D8-A8CCCB72B39A}" srcOrd="3" destOrd="0" presId="urn:microsoft.com/office/officeart/2017/3/layout/DropPinTimeline"/>
    <dgm:cxn modelId="{A2EEBFAB-4367-4B01-828F-67C9E9A100AB}" type="presParOf" srcId="{AE2DB4BA-E63F-4697-9CF3-74BB32C61C71}" destId="{C350C115-94DD-4A63-9379-80A9B2876F55}" srcOrd="4" destOrd="0" presId="urn:microsoft.com/office/officeart/2017/3/layout/DropPinTimeline"/>
    <dgm:cxn modelId="{756FBC13-48D0-4F2B-BB2A-8F8EC3B3C19B}" type="presParOf" srcId="{AE2DB4BA-E63F-4697-9CF3-74BB32C61C71}" destId="{921C31DE-B02D-4214-9A7C-E0C161DEA6A1}" srcOrd="5" destOrd="0" presId="urn:microsoft.com/office/officeart/2017/3/layout/DropPinTimeline"/>
    <dgm:cxn modelId="{6ACACC1C-441D-4B98-BC16-2F62F573B570}" type="presParOf" srcId="{999DCFCF-317B-466B-ABC5-180E21CF951B}" destId="{0BB9359F-4B0F-4A31-986F-89654FBA7847}" srcOrd="3" destOrd="0" presId="urn:microsoft.com/office/officeart/2017/3/layout/DropPinTimeline"/>
    <dgm:cxn modelId="{5DDE2AD3-873E-49B6-A154-19457440D176}" type="presParOf" srcId="{999DCFCF-317B-466B-ABC5-180E21CF951B}" destId="{18CE4A8E-1DA4-40DD-9117-106287266CF2}" srcOrd="4" destOrd="0" presId="urn:microsoft.com/office/officeart/2017/3/layout/DropPinTimeline"/>
    <dgm:cxn modelId="{9C6F746F-55DD-4B4E-81B5-197E62471A90}" type="presParOf" srcId="{18CE4A8E-1DA4-40DD-9117-106287266CF2}" destId="{1030F339-1D79-448B-9C84-55C1B5169CC7}" srcOrd="0" destOrd="0" presId="urn:microsoft.com/office/officeart/2017/3/layout/DropPinTimeline"/>
    <dgm:cxn modelId="{4BC8D219-C1F7-4377-BE3C-ECD506711AD8}" type="presParOf" srcId="{18CE4A8E-1DA4-40DD-9117-106287266CF2}" destId="{765EE500-4EE9-4E5C-A2BD-EFB534965FC5}" srcOrd="1" destOrd="0" presId="urn:microsoft.com/office/officeart/2017/3/layout/DropPinTimeline"/>
    <dgm:cxn modelId="{FEBD7B7F-28B2-46B6-999B-A124C2ADEE0D}" type="presParOf" srcId="{765EE500-4EE9-4E5C-A2BD-EFB534965FC5}" destId="{1EBA6469-00A1-4E3D-8DBC-FBE3B57AF953}" srcOrd="0" destOrd="0" presId="urn:microsoft.com/office/officeart/2017/3/layout/DropPinTimeline"/>
    <dgm:cxn modelId="{4F1610A7-B2F6-4C04-8EB2-AB3A93627F31}" type="presParOf" srcId="{765EE500-4EE9-4E5C-A2BD-EFB534965FC5}" destId="{4178EADE-C13C-4C73-9C57-658D687FFEFD}" srcOrd="1" destOrd="0" presId="urn:microsoft.com/office/officeart/2017/3/layout/DropPinTimeline"/>
    <dgm:cxn modelId="{83E44C14-B532-4569-B821-2D4F9E0EEC10}" type="presParOf" srcId="{18CE4A8E-1DA4-40DD-9117-106287266CF2}" destId="{DB3AC744-AFEB-424D-B3E0-4C9B3E00AA44}" srcOrd="2" destOrd="0" presId="urn:microsoft.com/office/officeart/2017/3/layout/DropPinTimeline"/>
    <dgm:cxn modelId="{4FF36E30-49A7-4E21-BB96-40BD2458A627}" type="presParOf" srcId="{18CE4A8E-1DA4-40DD-9117-106287266CF2}" destId="{57673C61-F70E-429E-9E46-962EF4720308}" srcOrd="3" destOrd="0" presId="urn:microsoft.com/office/officeart/2017/3/layout/DropPinTimeline"/>
    <dgm:cxn modelId="{B68CD209-9623-44A6-8A1A-A3DA21E22B28}" type="presParOf" srcId="{18CE4A8E-1DA4-40DD-9117-106287266CF2}" destId="{944EB312-65F9-4268-97F9-2963A8A0BF5B}" srcOrd="4" destOrd="0" presId="urn:microsoft.com/office/officeart/2017/3/layout/DropPinTimeline"/>
    <dgm:cxn modelId="{E6F1AECB-F7A7-42B6-8059-4BD3B774482E}" type="presParOf" srcId="{18CE4A8E-1DA4-40DD-9117-106287266CF2}" destId="{0C504D8F-A46D-4CD8-A7BC-7504358F19A3}" srcOrd="5" destOrd="0" presId="urn:microsoft.com/office/officeart/2017/3/layout/DropPinTimeline"/>
    <dgm:cxn modelId="{709C398C-BC5C-4521-BD6E-6C74F1D92443}" type="presParOf" srcId="{999DCFCF-317B-466B-ABC5-180E21CF951B}" destId="{DDC71553-8DAB-43CD-A6D7-3A54ACA03A5A}" srcOrd="5" destOrd="0" presId="urn:microsoft.com/office/officeart/2017/3/layout/DropPinTimeline"/>
    <dgm:cxn modelId="{1156674F-5689-4863-B544-1E1432BD2602}" type="presParOf" srcId="{999DCFCF-317B-466B-ABC5-180E21CF951B}" destId="{97940F83-A6D4-40F3-BB3D-6BC34EE07E93}" srcOrd="6" destOrd="0" presId="urn:microsoft.com/office/officeart/2017/3/layout/DropPinTimeline"/>
    <dgm:cxn modelId="{39B83495-BFBD-4F14-A23E-B972F62BDA25}" type="presParOf" srcId="{97940F83-A6D4-40F3-BB3D-6BC34EE07E93}" destId="{0D21FA87-C475-4698-9095-98389F74A4E1}" srcOrd="0" destOrd="0" presId="urn:microsoft.com/office/officeart/2017/3/layout/DropPinTimeline"/>
    <dgm:cxn modelId="{99735D69-106B-4929-B53E-413432EDF404}" type="presParOf" srcId="{97940F83-A6D4-40F3-BB3D-6BC34EE07E93}" destId="{2C600904-BA7C-49AB-8BDC-B993E260CB5D}" srcOrd="1" destOrd="0" presId="urn:microsoft.com/office/officeart/2017/3/layout/DropPinTimeline"/>
    <dgm:cxn modelId="{35A963B3-9DB8-48C8-B7C8-D812ED3A7502}" type="presParOf" srcId="{2C600904-BA7C-49AB-8BDC-B993E260CB5D}" destId="{E8BAA1D1-8EA8-4B18-B632-E08E0D8920A5}" srcOrd="0" destOrd="0" presId="urn:microsoft.com/office/officeart/2017/3/layout/DropPinTimeline"/>
    <dgm:cxn modelId="{36D33AC4-7484-4ECD-9739-3384D8552EBA}" type="presParOf" srcId="{2C600904-BA7C-49AB-8BDC-B993E260CB5D}" destId="{460E5392-8CD3-456A-8D98-C4DA37F15CD1}" srcOrd="1" destOrd="0" presId="urn:microsoft.com/office/officeart/2017/3/layout/DropPinTimeline"/>
    <dgm:cxn modelId="{E23E205B-F48E-4430-8047-A8A7660F14FA}" type="presParOf" srcId="{97940F83-A6D4-40F3-BB3D-6BC34EE07E93}" destId="{F082555E-DB5F-47BC-9213-2517A3A34C4C}" srcOrd="2" destOrd="0" presId="urn:microsoft.com/office/officeart/2017/3/layout/DropPinTimeline"/>
    <dgm:cxn modelId="{F52F8AAA-2ECF-4B36-B68C-F8A6DD4C14CA}" type="presParOf" srcId="{97940F83-A6D4-40F3-BB3D-6BC34EE07E93}" destId="{9A90432D-D507-4330-95D3-505D01308416}" srcOrd="3" destOrd="0" presId="urn:microsoft.com/office/officeart/2017/3/layout/DropPinTimeline"/>
    <dgm:cxn modelId="{46535889-E225-4655-ABBF-5C2D68FC076D}" type="presParOf" srcId="{97940F83-A6D4-40F3-BB3D-6BC34EE07E93}" destId="{6CA85E20-A2F0-47D0-91AF-3403B2D4FDEE}" srcOrd="4" destOrd="0" presId="urn:microsoft.com/office/officeart/2017/3/layout/DropPinTimeline"/>
    <dgm:cxn modelId="{8AB6009E-2C7F-49AA-8D23-959C69D0897E}" type="presParOf" srcId="{97940F83-A6D4-40F3-BB3D-6BC34EE07E93}" destId="{50B7154B-91B5-445A-BD39-2CAFF1AA5F8A}" srcOrd="5" destOrd="0" presId="urn:microsoft.com/office/officeart/2017/3/layout/DropPinTimeline"/>
    <dgm:cxn modelId="{9E474E99-B579-42B3-8D52-5D5137A8B7DE}" type="presParOf" srcId="{999DCFCF-317B-466B-ABC5-180E21CF951B}" destId="{7D68481A-FEA7-45CE-A9BD-3610B6FF15C7}" srcOrd="7" destOrd="0" presId="urn:microsoft.com/office/officeart/2017/3/layout/DropPinTimeline"/>
    <dgm:cxn modelId="{21210B8C-FED3-4C0D-915D-6CAA64E2068D}" type="presParOf" srcId="{999DCFCF-317B-466B-ABC5-180E21CF951B}" destId="{B360287E-BFB1-4416-A7F2-14DFDFA68994}" srcOrd="8" destOrd="0" presId="urn:microsoft.com/office/officeart/2017/3/layout/DropPinTimeline"/>
    <dgm:cxn modelId="{43720D03-BCD3-470A-BC65-4FEE5F6A382E}" type="presParOf" srcId="{B360287E-BFB1-4416-A7F2-14DFDFA68994}" destId="{33FFA75F-DB59-4F4A-A7B5-661907B66FAA}" srcOrd="0" destOrd="0" presId="urn:microsoft.com/office/officeart/2017/3/layout/DropPinTimeline"/>
    <dgm:cxn modelId="{8B71F9BE-EC2E-42CF-A35D-F0A5A93EDFBD}" type="presParOf" srcId="{B360287E-BFB1-4416-A7F2-14DFDFA68994}" destId="{CAB9B90A-9334-48F4-AFD8-99616DEBEF20}" srcOrd="1" destOrd="0" presId="urn:microsoft.com/office/officeart/2017/3/layout/DropPinTimeline"/>
    <dgm:cxn modelId="{4E67C80A-BCA6-4DD1-B850-37CC64CF1F36}" type="presParOf" srcId="{CAB9B90A-9334-48F4-AFD8-99616DEBEF20}" destId="{FCDBD108-7B1F-4B31-991E-3B5ABD5EBF48}" srcOrd="0" destOrd="0" presId="urn:microsoft.com/office/officeart/2017/3/layout/DropPinTimeline"/>
    <dgm:cxn modelId="{D6D1840D-94B9-436E-84DE-F4A73353666C}" type="presParOf" srcId="{CAB9B90A-9334-48F4-AFD8-99616DEBEF20}" destId="{954ABA76-1D20-4F4D-9C12-B8E415E04B88}" srcOrd="1" destOrd="0" presId="urn:microsoft.com/office/officeart/2017/3/layout/DropPinTimeline"/>
    <dgm:cxn modelId="{BB70CE19-629C-46CC-ADFE-9536A6176210}" type="presParOf" srcId="{B360287E-BFB1-4416-A7F2-14DFDFA68994}" destId="{E76545B9-5A5F-4EEE-BE15-D6D2566317DA}" srcOrd="2" destOrd="0" presId="urn:microsoft.com/office/officeart/2017/3/layout/DropPinTimeline"/>
    <dgm:cxn modelId="{EE72F074-73D3-4A14-929A-BAC51E61FDB2}" type="presParOf" srcId="{B360287E-BFB1-4416-A7F2-14DFDFA68994}" destId="{426EC10F-8E2A-4D54-BA70-FEC1DC9F5B28}" srcOrd="3" destOrd="0" presId="urn:microsoft.com/office/officeart/2017/3/layout/DropPinTimeline"/>
    <dgm:cxn modelId="{B827A1AD-B81B-4724-BE09-6C4C16DCF8BE}" type="presParOf" srcId="{B360287E-BFB1-4416-A7F2-14DFDFA68994}" destId="{FAFCA560-783E-4F48-9F54-578641F306D9}" srcOrd="4" destOrd="0" presId="urn:microsoft.com/office/officeart/2017/3/layout/DropPinTimeline"/>
    <dgm:cxn modelId="{C9EF1C95-A7BF-4ADA-AF85-7ADD7FE8F0FF}" type="presParOf" srcId="{B360287E-BFB1-4416-A7F2-14DFDFA68994}" destId="{E7239241-EDA8-4573-BD33-01D550F379DA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3EDEAF-2B2B-4A3A-902F-73BEEB01960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3A8567-BE18-4896-B8FF-CEDF3175D97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User Managed Customizations</a:t>
          </a:r>
        </a:p>
      </dgm:t>
    </dgm:pt>
    <dgm:pt modelId="{8D9E4DD1-3E49-4E9B-8E80-0C1F5E36A823}" type="parTrans" cxnId="{C5CF27AE-1FB6-4B9B-8C31-F6B186F7B86F}">
      <dgm:prSet/>
      <dgm:spPr/>
      <dgm:t>
        <a:bodyPr/>
        <a:lstStyle/>
        <a:p>
          <a:endParaRPr lang="en-US"/>
        </a:p>
      </dgm:t>
    </dgm:pt>
    <dgm:pt modelId="{80888D38-5974-452A-B05A-047BE1BA743D}" type="sibTrans" cxnId="{C5CF27AE-1FB6-4B9B-8C31-F6B186F7B86F}">
      <dgm:prSet/>
      <dgm:spPr/>
      <dgm:t>
        <a:bodyPr/>
        <a:lstStyle/>
        <a:p>
          <a:endParaRPr lang="en-US"/>
        </a:p>
      </dgm:t>
    </dgm:pt>
    <dgm:pt modelId="{CD5D4945-83F4-4473-8784-511CB1C3748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Filing Preparation and Submittal</a:t>
          </a:r>
        </a:p>
      </dgm:t>
    </dgm:pt>
    <dgm:pt modelId="{D4BDF0E2-EC88-47FE-8DD3-3A5FA92AFED4}" type="parTrans" cxnId="{C56706F0-D6D6-486A-9FC3-14DCCD1759D2}">
      <dgm:prSet/>
      <dgm:spPr/>
      <dgm:t>
        <a:bodyPr/>
        <a:lstStyle/>
        <a:p>
          <a:endParaRPr lang="en-US"/>
        </a:p>
      </dgm:t>
    </dgm:pt>
    <dgm:pt modelId="{FE2E6F50-2DD9-4E17-9877-AABE0EFCE24F}" type="sibTrans" cxnId="{C56706F0-D6D6-486A-9FC3-14DCCD1759D2}">
      <dgm:prSet/>
      <dgm:spPr/>
      <dgm:t>
        <a:bodyPr/>
        <a:lstStyle/>
        <a:p>
          <a:endParaRPr lang="en-US"/>
        </a:p>
      </dgm:t>
    </dgm:pt>
    <dgm:pt modelId="{90578C9F-9C23-49BA-8A29-FDAA1A4CC46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Consistent and Efficient Filing Review</a:t>
          </a:r>
        </a:p>
      </dgm:t>
    </dgm:pt>
    <dgm:pt modelId="{C3DBF728-E770-41E3-8425-5A27E1B7769C}" type="parTrans" cxnId="{3AC297F5-9B32-49A6-817F-7B54E57746F5}">
      <dgm:prSet/>
      <dgm:spPr/>
      <dgm:t>
        <a:bodyPr/>
        <a:lstStyle/>
        <a:p>
          <a:endParaRPr lang="en-US"/>
        </a:p>
      </dgm:t>
    </dgm:pt>
    <dgm:pt modelId="{AD1076F1-76E7-461A-87A1-BBA4616686D1}" type="sibTrans" cxnId="{3AC297F5-9B32-49A6-817F-7B54E57746F5}">
      <dgm:prSet/>
      <dgm:spPr/>
      <dgm:t>
        <a:bodyPr/>
        <a:lstStyle/>
        <a:p>
          <a:endParaRPr lang="en-US"/>
        </a:p>
      </dgm:t>
    </dgm:pt>
    <dgm:pt modelId="{49B6C127-A6B1-492C-B118-BDCCE1C146A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Communication and Collaboration Tools</a:t>
          </a:r>
        </a:p>
      </dgm:t>
    </dgm:pt>
    <dgm:pt modelId="{ADA8B2C2-5ACF-47C5-A906-AF0CFBC346E5}" type="parTrans" cxnId="{4BE82189-1D1E-4A29-9433-B881B3E7F741}">
      <dgm:prSet/>
      <dgm:spPr/>
      <dgm:t>
        <a:bodyPr/>
        <a:lstStyle/>
        <a:p>
          <a:endParaRPr lang="en-US"/>
        </a:p>
      </dgm:t>
    </dgm:pt>
    <dgm:pt modelId="{0420A32D-DD7B-424B-BABF-423835AE34A6}" type="sibTrans" cxnId="{4BE82189-1D1E-4A29-9433-B881B3E7F741}">
      <dgm:prSet/>
      <dgm:spPr/>
      <dgm:t>
        <a:bodyPr/>
        <a:lstStyle/>
        <a:p>
          <a:endParaRPr lang="en-US"/>
        </a:p>
      </dgm:t>
    </dgm:pt>
    <dgm:pt modelId="{EBAE6465-7598-4D88-A260-C5B7F058A41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API Integration with Business Partners and NAIC Products</a:t>
          </a:r>
        </a:p>
      </dgm:t>
    </dgm:pt>
    <dgm:pt modelId="{476E470E-8CAF-4454-9DE1-1252319101DD}" type="parTrans" cxnId="{256B6592-4ACC-4847-A756-AB1C3AEEAC64}">
      <dgm:prSet/>
      <dgm:spPr/>
      <dgm:t>
        <a:bodyPr/>
        <a:lstStyle/>
        <a:p>
          <a:endParaRPr lang="en-US"/>
        </a:p>
      </dgm:t>
    </dgm:pt>
    <dgm:pt modelId="{F17008B9-53BD-49F4-A226-197A9419B9AC}" type="sibTrans" cxnId="{256B6592-4ACC-4847-A756-AB1C3AEEAC64}">
      <dgm:prSet/>
      <dgm:spPr/>
      <dgm:t>
        <a:bodyPr/>
        <a:lstStyle/>
        <a:p>
          <a:endParaRPr lang="en-US"/>
        </a:p>
      </dgm:t>
    </dgm:pt>
    <dgm:pt modelId="{FDDCA7DF-0243-4FBB-B745-7CD9E6C6FB8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Workload Management</a:t>
          </a:r>
        </a:p>
      </dgm:t>
    </dgm:pt>
    <dgm:pt modelId="{E230FBD6-B592-47FC-B4D0-89E1290FE94F}" type="parTrans" cxnId="{CB2A54F4-9E10-4FF3-8A34-0F1621996DA9}">
      <dgm:prSet/>
      <dgm:spPr/>
      <dgm:t>
        <a:bodyPr/>
        <a:lstStyle/>
        <a:p>
          <a:endParaRPr lang="en-US"/>
        </a:p>
      </dgm:t>
    </dgm:pt>
    <dgm:pt modelId="{74372312-BDBF-489E-AF5B-7B4C9119A44C}" type="sibTrans" cxnId="{CB2A54F4-9E10-4FF3-8A34-0F1621996DA9}">
      <dgm:prSet/>
      <dgm:spPr/>
      <dgm:t>
        <a:bodyPr/>
        <a:lstStyle/>
        <a:p>
          <a:endParaRPr lang="en-US"/>
        </a:p>
      </dgm:t>
    </dgm:pt>
    <dgm:pt modelId="{5DFB5D21-284E-44FD-BE11-9CF337FD0F9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Robust Search and Reporting</a:t>
          </a:r>
        </a:p>
      </dgm:t>
    </dgm:pt>
    <dgm:pt modelId="{0DBFBF83-31F2-4B12-8AEF-5483C5F4EA8E}" type="parTrans" cxnId="{A59AD925-9364-44CA-B887-EC1F369924F1}">
      <dgm:prSet/>
      <dgm:spPr/>
      <dgm:t>
        <a:bodyPr/>
        <a:lstStyle/>
        <a:p>
          <a:endParaRPr lang="en-US"/>
        </a:p>
      </dgm:t>
    </dgm:pt>
    <dgm:pt modelId="{5A7C1898-CEB5-49B9-B3A9-3D52821C6E80}" type="sibTrans" cxnId="{A59AD925-9364-44CA-B887-EC1F369924F1}">
      <dgm:prSet/>
      <dgm:spPr/>
      <dgm:t>
        <a:bodyPr/>
        <a:lstStyle/>
        <a:p>
          <a:endParaRPr lang="en-US"/>
        </a:p>
      </dgm:t>
    </dgm:pt>
    <dgm:pt modelId="{874009D5-947D-4E35-8D6D-9AE7BA660AEF}" type="pres">
      <dgm:prSet presAssocID="{5C3EDEAF-2B2B-4A3A-902F-73BEEB01960D}" presName="root" presStyleCnt="0">
        <dgm:presLayoutVars>
          <dgm:dir/>
          <dgm:resizeHandles val="exact"/>
        </dgm:presLayoutVars>
      </dgm:prSet>
      <dgm:spPr/>
    </dgm:pt>
    <dgm:pt modelId="{6F5E7775-E7E3-4332-97F2-E2E43A989584}" type="pres">
      <dgm:prSet presAssocID="{443A8567-BE18-4896-B8FF-CEDF3175D971}" presName="compNode" presStyleCnt="0"/>
      <dgm:spPr/>
    </dgm:pt>
    <dgm:pt modelId="{1447C7CE-26E8-42BC-A18E-7A3829AEB7B1}" type="pres">
      <dgm:prSet presAssocID="{443A8567-BE18-4896-B8FF-CEDF3175D971}" presName="bgRect" presStyleLbl="bgShp" presStyleIdx="0" presStyleCnt="7"/>
      <dgm:spPr/>
    </dgm:pt>
    <dgm:pt modelId="{A6A408A7-115B-4BED-A15F-FB2303276E8C}" type="pres">
      <dgm:prSet presAssocID="{443A8567-BE18-4896-B8FF-CEDF3175D971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"/>
        </a:ext>
      </dgm:extLst>
    </dgm:pt>
    <dgm:pt modelId="{6AA12FF2-9183-498D-87BB-76FE2CD0F746}" type="pres">
      <dgm:prSet presAssocID="{443A8567-BE18-4896-B8FF-CEDF3175D971}" presName="spaceRect" presStyleCnt="0"/>
      <dgm:spPr/>
    </dgm:pt>
    <dgm:pt modelId="{E040DAEA-8BDB-434D-8010-25920D1986DC}" type="pres">
      <dgm:prSet presAssocID="{443A8567-BE18-4896-B8FF-CEDF3175D971}" presName="parTx" presStyleLbl="revTx" presStyleIdx="0" presStyleCnt="7">
        <dgm:presLayoutVars>
          <dgm:chMax val="0"/>
          <dgm:chPref val="0"/>
        </dgm:presLayoutVars>
      </dgm:prSet>
      <dgm:spPr/>
    </dgm:pt>
    <dgm:pt modelId="{996E3329-0D7D-4FE0-AA2A-84BCA424F10E}" type="pres">
      <dgm:prSet presAssocID="{80888D38-5974-452A-B05A-047BE1BA743D}" presName="sibTrans" presStyleCnt="0"/>
      <dgm:spPr/>
    </dgm:pt>
    <dgm:pt modelId="{82651749-4F62-45E3-AD9D-CFF6E99B0C37}" type="pres">
      <dgm:prSet presAssocID="{CD5D4945-83F4-4473-8784-511CB1C37486}" presName="compNode" presStyleCnt="0"/>
      <dgm:spPr/>
    </dgm:pt>
    <dgm:pt modelId="{DBCABC53-4AC2-4683-A4E2-945E4DEC90AE}" type="pres">
      <dgm:prSet presAssocID="{CD5D4945-83F4-4473-8784-511CB1C37486}" presName="bgRect" presStyleLbl="bgShp" presStyleIdx="1" presStyleCnt="7"/>
      <dgm:spPr/>
    </dgm:pt>
    <dgm:pt modelId="{988B10B8-749D-436F-B16F-1FF689C3442C}" type="pres">
      <dgm:prSet presAssocID="{CD5D4945-83F4-4473-8784-511CB1C37486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62378BF6-9923-4608-AD7C-21E0DF193E40}" type="pres">
      <dgm:prSet presAssocID="{CD5D4945-83F4-4473-8784-511CB1C37486}" presName="spaceRect" presStyleCnt="0"/>
      <dgm:spPr/>
    </dgm:pt>
    <dgm:pt modelId="{2A805F88-EA6B-48B9-8C32-EBFFE863614E}" type="pres">
      <dgm:prSet presAssocID="{CD5D4945-83F4-4473-8784-511CB1C37486}" presName="parTx" presStyleLbl="revTx" presStyleIdx="1" presStyleCnt="7">
        <dgm:presLayoutVars>
          <dgm:chMax val="0"/>
          <dgm:chPref val="0"/>
        </dgm:presLayoutVars>
      </dgm:prSet>
      <dgm:spPr/>
    </dgm:pt>
    <dgm:pt modelId="{6E7B1E46-4D28-41E9-9F5A-A7D3939B1CFC}" type="pres">
      <dgm:prSet presAssocID="{FE2E6F50-2DD9-4E17-9877-AABE0EFCE24F}" presName="sibTrans" presStyleCnt="0"/>
      <dgm:spPr/>
    </dgm:pt>
    <dgm:pt modelId="{CCCD28BE-728D-45A8-8425-92B828995036}" type="pres">
      <dgm:prSet presAssocID="{90578C9F-9C23-49BA-8A29-FDAA1A4CC46A}" presName="compNode" presStyleCnt="0"/>
      <dgm:spPr/>
    </dgm:pt>
    <dgm:pt modelId="{FCF55A01-D532-427E-8B4B-D95D6422B809}" type="pres">
      <dgm:prSet presAssocID="{90578C9F-9C23-49BA-8A29-FDAA1A4CC46A}" presName="bgRect" presStyleLbl="bgShp" presStyleIdx="2" presStyleCnt="7"/>
      <dgm:spPr/>
    </dgm:pt>
    <dgm:pt modelId="{5A9AE21F-1BCE-47C3-99F8-814F048541FD}" type="pres">
      <dgm:prSet presAssocID="{90578C9F-9C23-49BA-8A29-FDAA1A4CC46A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 List"/>
        </a:ext>
      </dgm:extLst>
    </dgm:pt>
    <dgm:pt modelId="{189BF2A5-A2CE-4656-85D9-408FEFDE3C46}" type="pres">
      <dgm:prSet presAssocID="{90578C9F-9C23-49BA-8A29-FDAA1A4CC46A}" presName="spaceRect" presStyleCnt="0"/>
      <dgm:spPr/>
    </dgm:pt>
    <dgm:pt modelId="{8D841DAE-4253-4F69-A5BB-11AF45E44F8A}" type="pres">
      <dgm:prSet presAssocID="{90578C9F-9C23-49BA-8A29-FDAA1A4CC46A}" presName="parTx" presStyleLbl="revTx" presStyleIdx="2" presStyleCnt="7">
        <dgm:presLayoutVars>
          <dgm:chMax val="0"/>
          <dgm:chPref val="0"/>
        </dgm:presLayoutVars>
      </dgm:prSet>
      <dgm:spPr/>
    </dgm:pt>
    <dgm:pt modelId="{5DB56855-153A-44BC-8C78-FE3CBD56A33E}" type="pres">
      <dgm:prSet presAssocID="{AD1076F1-76E7-461A-87A1-BBA4616686D1}" presName="sibTrans" presStyleCnt="0"/>
      <dgm:spPr/>
    </dgm:pt>
    <dgm:pt modelId="{6A86D036-A2C9-4EB5-8268-E06FEE528DDF}" type="pres">
      <dgm:prSet presAssocID="{49B6C127-A6B1-492C-B118-BDCCE1C146A7}" presName="compNode" presStyleCnt="0"/>
      <dgm:spPr/>
    </dgm:pt>
    <dgm:pt modelId="{CDD39615-B35C-4171-92DD-ABC2AFA32C63}" type="pres">
      <dgm:prSet presAssocID="{49B6C127-A6B1-492C-B118-BDCCE1C146A7}" presName="bgRect" presStyleLbl="bgShp" presStyleIdx="3" presStyleCnt="7"/>
      <dgm:spPr/>
    </dgm:pt>
    <dgm:pt modelId="{4DF867BB-B1ED-421C-8945-6A7043C03247}" type="pres">
      <dgm:prSet presAssocID="{49B6C127-A6B1-492C-B118-BDCCE1C146A7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2B01B99D-4D6A-47FB-8202-3ACDDBECAC6F}" type="pres">
      <dgm:prSet presAssocID="{49B6C127-A6B1-492C-B118-BDCCE1C146A7}" presName="spaceRect" presStyleCnt="0"/>
      <dgm:spPr/>
    </dgm:pt>
    <dgm:pt modelId="{12F63C6A-5151-4307-B4D3-23E85A720C81}" type="pres">
      <dgm:prSet presAssocID="{49B6C127-A6B1-492C-B118-BDCCE1C146A7}" presName="parTx" presStyleLbl="revTx" presStyleIdx="3" presStyleCnt="7">
        <dgm:presLayoutVars>
          <dgm:chMax val="0"/>
          <dgm:chPref val="0"/>
        </dgm:presLayoutVars>
      </dgm:prSet>
      <dgm:spPr/>
    </dgm:pt>
    <dgm:pt modelId="{899FBFAC-365C-482C-B5BF-38A1F7632AEA}" type="pres">
      <dgm:prSet presAssocID="{0420A32D-DD7B-424B-BABF-423835AE34A6}" presName="sibTrans" presStyleCnt="0"/>
      <dgm:spPr/>
    </dgm:pt>
    <dgm:pt modelId="{D1A09724-CDBE-4395-AD70-80927975C087}" type="pres">
      <dgm:prSet presAssocID="{EBAE6465-7598-4D88-A260-C5B7F058A419}" presName="compNode" presStyleCnt="0"/>
      <dgm:spPr/>
    </dgm:pt>
    <dgm:pt modelId="{1B22427F-A227-4E4D-8E1E-0DD597F4F73E}" type="pres">
      <dgm:prSet presAssocID="{EBAE6465-7598-4D88-A260-C5B7F058A419}" presName="bgRect" presStyleLbl="bgShp" presStyleIdx="4" presStyleCnt="7"/>
      <dgm:spPr/>
    </dgm:pt>
    <dgm:pt modelId="{584FB3EE-036B-46EF-A608-92ABE77EF5BF}" type="pres">
      <dgm:prSet presAssocID="{EBAE6465-7598-4D88-A260-C5B7F058A419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D76D7795-3527-4A07-8160-09EF8EFB0EB3}" type="pres">
      <dgm:prSet presAssocID="{EBAE6465-7598-4D88-A260-C5B7F058A419}" presName="spaceRect" presStyleCnt="0"/>
      <dgm:spPr/>
    </dgm:pt>
    <dgm:pt modelId="{D66B70D7-01B8-4801-A1C0-879819E342D5}" type="pres">
      <dgm:prSet presAssocID="{EBAE6465-7598-4D88-A260-C5B7F058A419}" presName="parTx" presStyleLbl="revTx" presStyleIdx="4" presStyleCnt="7">
        <dgm:presLayoutVars>
          <dgm:chMax val="0"/>
          <dgm:chPref val="0"/>
        </dgm:presLayoutVars>
      </dgm:prSet>
      <dgm:spPr/>
    </dgm:pt>
    <dgm:pt modelId="{FCDD1E19-4034-4834-8D7F-90905F3C4979}" type="pres">
      <dgm:prSet presAssocID="{F17008B9-53BD-49F4-A226-197A9419B9AC}" presName="sibTrans" presStyleCnt="0"/>
      <dgm:spPr/>
    </dgm:pt>
    <dgm:pt modelId="{6E011DE2-1280-4D9C-83A9-49034761DC93}" type="pres">
      <dgm:prSet presAssocID="{FDDCA7DF-0243-4FBB-B745-7CD9E6C6FB83}" presName="compNode" presStyleCnt="0"/>
      <dgm:spPr/>
    </dgm:pt>
    <dgm:pt modelId="{7C05EAAE-6952-4F31-B519-25929C80E0F7}" type="pres">
      <dgm:prSet presAssocID="{FDDCA7DF-0243-4FBB-B745-7CD9E6C6FB83}" presName="bgRect" presStyleLbl="bgShp" presStyleIdx="5" presStyleCnt="7"/>
      <dgm:spPr/>
    </dgm:pt>
    <dgm:pt modelId="{B986B285-D83F-4535-B6F0-7F30DDA5C9D9}" type="pres">
      <dgm:prSet presAssocID="{FDDCA7DF-0243-4FBB-B745-7CD9E6C6FB83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C75994C1-C6E7-4EB2-85CF-BA71845B8113}" type="pres">
      <dgm:prSet presAssocID="{FDDCA7DF-0243-4FBB-B745-7CD9E6C6FB83}" presName="spaceRect" presStyleCnt="0"/>
      <dgm:spPr/>
    </dgm:pt>
    <dgm:pt modelId="{6CA8806A-D012-472D-8614-7614E5598694}" type="pres">
      <dgm:prSet presAssocID="{FDDCA7DF-0243-4FBB-B745-7CD9E6C6FB83}" presName="parTx" presStyleLbl="revTx" presStyleIdx="5" presStyleCnt="7">
        <dgm:presLayoutVars>
          <dgm:chMax val="0"/>
          <dgm:chPref val="0"/>
        </dgm:presLayoutVars>
      </dgm:prSet>
      <dgm:spPr/>
    </dgm:pt>
    <dgm:pt modelId="{4A95168D-F21D-4612-B13A-FBA09D8F28DC}" type="pres">
      <dgm:prSet presAssocID="{74372312-BDBF-489E-AF5B-7B4C9119A44C}" presName="sibTrans" presStyleCnt="0"/>
      <dgm:spPr/>
    </dgm:pt>
    <dgm:pt modelId="{8B09A2F7-3DC2-46DA-AB3D-88BDD934EA63}" type="pres">
      <dgm:prSet presAssocID="{5DFB5D21-284E-44FD-BE11-9CF337FD0F92}" presName="compNode" presStyleCnt="0"/>
      <dgm:spPr/>
    </dgm:pt>
    <dgm:pt modelId="{D09A85EB-1F55-4EBE-9FCE-C280F1D3FD29}" type="pres">
      <dgm:prSet presAssocID="{5DFB5D21-284E-44FD-BE11-9CF337FD0F92}" presName="bgRect" presStyleLbl="bgShp" presStyleIdx="6" presStyleCnt="7"/>
      <dgm:spPr/>
    </dgm:pt>
    <dgm:pt modelId="{DA56ECD3-9840-42E4-B7DD-EA1559EDB500}" type="pres">
      <dgm:prSet presAssocID="{5DFB5D21-284E-44FD-BE11-9CF337FD0F92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3567EAC2-866C-41EE-8D1C-3A306A1C7CEC}" type="pres">
      <dgm:prSet presAssocID="{5DFB5D21-284E-44FD-BE11-9CF337FD0F92}" presName="spaceRect" presStyleCnt="0"/>
      <dgm:spPr/>
    </dgm:pt>
    <dgm:pt modelId="{F460BB98-9C2E-424A-A205-A60E55F65ED1}" type="pres">
      <dgm:prSet presAssocID="{5DFB5D21-284E-44FD-BE11-9CF337FD0F92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1F1DCE1D-E7AE-426B-855C-34D2B8112220}" type="presOf" srcId="{CD5D4945-83F4-4473-8784-511CB1C37486}" destId="{2A805F88-EA6B-48B9-8C32-EBFFE863614E}" srcOrd="0" destOrd="0" presId="urn:microsoft.com/office/officeart/2018/2/layout/IconVerticalSolidList"/>
    <dgm:cxn modelId="{A59AD925-9364-44CA-B887-EC1F369924F1}" srcId="{5C3EDEAF-2B2B-4A3A-902F-73BEEB01960D}" destId="{5DFB5D21-284E-44FD-BE11-9CF337FD0F92}" srcOrd="6" destOrd="0" parTransId="{0DBFBF83-31F2-4B12-8AEF-5483C5F4EA8E}" sibTransId="{5A7C1898-CEB5-49B9-B3A9-3D52821C6E80}"/>
    <dgm:cxn modelId="{2887E030-EC9A-4323-90BA-5188CD465369}" type="presOf" srcId="{49B6C127-A6B1-492C-B118-BDCCE1C146A7}" destId="{12F63C6A-5151-4307-B4D3-23E85A720C81}" srcOrd="0" destOrd="0" presId="urn:microsoft.com/office/officeart/2018/2/layout/IconVerticalSolidList"/>
    <dgm:cxn modelId="{0421835D-592F-44A2-8410-89A513DF3DCC}" type="presOf" srcId="{FDDCA7DF-0243-4FBB-B745-7CD9E6C6FB83}" destId="{6CA8806A-D012-472D-8614-7614E5598694}" srcOrd="0" destOrd="0" presId="urn:microsoft.com/office/officeart/2018/2/layout/IconVerticalSolidList"/>
    <dgm:cxn modelId="{99CBCE5E-BA0F-484C-B5C4-3A9BDCA5F183}" type="presOf" srcId="{5DFB5D21-284E-44FD-BE11-9CF337FD0F92}" destId="{F460BB98-9C2E-424A-A205-A60E55F65ED1}" srcOrd="0" destOrd="0" presId="urn:microsoft.com/office/officeart/2018/2/layout/IconVerticalSolidList"/>
    <dgm:cxn modelId="{197C514F-7E33-404A-A094-F23A35CE506C}" type="presOf" srcId="{90578C9F-9C23-49BA-8A29-FDAA1A4CC46A}" destId="{8D841DAE-4253-4F69-A5BB-11AF45E44F8A}" srcOrd="0" destOrd="0" presId="urn:microsoft.com/office/officeart/2018/2/layout/IconVerticalSolidList"/>
    <dgm:cxn modelId="{4BE82189-1D1E-4A29-9433-B881B3E7F741}" srcId="{5C3EDEAF-2B2B-4A3A-902F-73BEEB01960D}" destId="{49B6C127-A6B1-492C-B118-BDCCE1C146A7}" srcOrd="3" destOrd="0" parTransId="{ADA8B2C2-5ACF-47C5-A906-AF0CFBC346E5}" sibTransId="{0420A32D-DD7B-424B-BABF-423835AE34A6}"/>
    <dgm:cxn modelId="{256B6592-4ACC-4847-A756-AB1C3AEEAC64}" srcId="{5C3EDEAF-2B2B-4A3A-902F-73BEEB01960D}" destId="{EBAE6465-7598-4D88-A260-C5B7F058A419}" srcOrd="4" destOrd="0" parTransId="{476E470E-8CAF-4454-9DE1-1252319101DD}" sibTransId="{F17008B9-53BD-49F4-A226-197A9419B9AC}"/>
    <dgm:cxn modelId="{C5CF27AE-1FB6-4B9B-8C31-F6B186F7B86F}" srcId="{5C3EDEAF-2B2B-4A3A-902F-73BEEB01960D}" destId="{443A8567-BE18-4896-B8FF-CEDF3175D971}" srcOrd="0" destOrd="0" parTransId="{8D9E4DD1-3E49-4E9B-8E80-0C1F5E36A823}" sibTransId="{80888D38-5974-452A-B05A-047BE1BA743D}"/>
    <dgm:cxn modelId="{B98888C6-BF6D-4BB2-B8B9-71DE9A438AF9}" type="presOf" srcId="{443A8567-BE18-4896-B8FF-CEDF3175D971}" destId="{E040DAEA-8BDB-434D-8010-25920D1986DC}" srcOrd="0" destOrd="0" presId="urn:microsoft.com/office/officeart/2018/2/layout/IconVerticalSolidList"/>
    <dgm:cxn modelId="{616369D8-9348-4A69-81A9-44EAAE69C4D1}" type="presOf" srcId="{5C3EDEAF-2B2B-4A3A-902F-73BEEB01960D}" destId="{874009D5-947D-4E35-8D6D-9AE7BA660AEF}" srcOrd="0" destOrd="0" presId="urn:microsoft.com/office/officeart/2018/2/layout/IconVerticalSolidList"/>
    <dgm:cxn modelId="{EC9588ED-2911-48EF-AAE1-1962BF33A7D4}" type="presOf" srcId="{EBAE6465-7598-4D88-A260-C5B7F058A419}" destId="{D66B70D7-01B8-4801-A1C0-879819E342D5}" srcOrd="0" destOrd="0" presId="urn:microsoft.com/office/officeart/2018/2/layout/IconVerticalSolidList"/>
    <dgm:cxn modelId="{C56706F0-D6D6-486A-9FC3-14DCCD1759D2}" srcId="{5C3EDEAF-2B2B-4A3A-902F-73BEEB01960D}" destId="{CD5D4945-83F4-4473-8784-511CB1C37486}" srcOrd="1" destOrd="0" parTransId="{D4BDF0E2-EC88-47FE-8DD3-3A5FA92AFED4}" sibTransId="{FE2E6F50-2DD9-4E17-9877-AABE0EFCE24F}"/>
    <dgm:cxn modelId="{CB2A54F4-9E10-4FF3-8A34-0F1621996DA9}" srcId="{5C3EDEAF-2B2B-4A3A-902F-73BEEB01960D}" destId="{FDDCA7DF-0243-4FBB-B745-7CD9E6C6FB83}" srcOrd="5" destOrd="0" parTransId="{E230FBD6-B592-47FC-B4D0-89E1290FE94F}" sibTransId="{74372312-BDBF-489E-AF5B-7B4C9119A44C}"/>
    <dgm:cxn modelId="{3AC297F5-9B32-49A6-817F-7B54E57746F5}" srcId="{5C3EDEAF-2B2B-4A3A-902F-73BEEB01960D}" destId="{90578C9F-9C23-49BA-8A29-FDAA1A4CC46A}" srcOrd="2" destOrd="0" parTransId="{C3DBF728-E770-41E3-8425-5A27E1B7769C}" sibTransId="{AD1076F1-76E7-461A-87A1-BBA4616686D1}"/>
    <dgm:cxn modelId="{52ED7DBB-A18D-49E6-BDE5-A20336CAC6CA}" type="presParOf" srcId="{874009D5-947D-4E35-8D6D-9AE7BA660AEF}" destId="{6F5E7775-E7E3-4332-97F2-E2E43A989584}" srcOrd="0" destOrd="0" presId="urn:microsoft.com/office/officeart/2018/2/layout/IconVerticalSolidList"/>
    <dgm:cxn modelId="{3B2226BC-2FAB-4E7A-ABFB-99B6720BF41B}" type="presParOf" srcId="{6F5E7775-E7E3-4332-97F2-E2E43A989584}" destId="{1447C7CE-26E8-42BC-A18E-7A3829AEB7B1}" srcOrd="0" destOrd="0" presId="urn:microsoft.com/office/officeart/2018/2/layout/IconVerticalSolidList"/>
    <dgm:cxn modelId="{96DF60D2-A20D-4748-8D25-1AEFB275D761}" type="presParOf" srcId="{6F5E7775-E7E3-4332-97F2-E2E43A989584}" destId="{A6A408A7-115B-4BED-A15F-FB2303276E8C}" srcOrd="1" destOrd="0" presId="urn:microsoft.com/office/officeart/2018/2/layout/IconVerticalSolidList"/>
    <dgm:cxn modelId="{04949D03-5BD9-425E-80F4-FE469A8AFBF8}" type="presParOf" srcId="{6F5E7775-E7E3-4332-97F2-E2E43A989584}" destId="{6AA12FF2-9183-498D-87BB-76FE2CD0F746}" srcOrd="2" destOrd="0" presId="urn:microsoft.com/office/officeart/2018/2/layout/IconVerticalSolidList"/>
    <dgm:cxn modelId="{D1CEEEDD-CE05-4595-9F93-CF9DB77E6AA9}" type="presParOf" srcId="{6F5E7775-E7E3-4332-97F2-E2E43A989584}" destId="{E040DAEA-8BDB-434D-8010-25920D1986DC}" srcOrd="3" destOrd="0" presId="urn:microsoft.com/office/officeart/2018/2/layout/IconVerticalSolidList"/>
    <dgm:cxn modelId="{314E4137-13C5-464C-811D-0476FBC3FBA9}" type="presParOf" srcId="{874009D5-947D-4E35-8D6D-9AE7BA660AEF}" destId="{996E3329-0D7D-4FE0-AA2A-84BCA424F10E}" srcOrd="1" destOrd="0" presId="urn:microsoft.com/office/officeart/2018/2/layout/IconVerticalSolidList"/>
    <dgm:cxn modelId="{C13AAECA-F406-450D-874C-B90378DFCBFA}" type="presParOf" srcId="{874009D5-947D-4E35-8D6D-9AE7BA660AEF}" destId="{82651749-4F62-45E3-AD9D-CFF6E99B0C37}" srcOrd="2" destOrd="0" presId="urn:microsoft.com/office/officeart/2018/2/layout/IconVerticalSolidList"/>
    <dgm:cxn modelId="{186CECB2-3130-4498-ABD6-3880E7FA3E39}" type="presParOf" srcId="{82651749-4F62-45E3-AD9D-CFF6E99B0C37}" destId="{DBCABC53-4AC2-4683-A4E2-945E4DEC90AE}" srcOrd="0" destOrd="0" presId="urn:microsoft.com/office/officeart/2018/2/layout/IconVerticalSolidList"/>
    <dgm:cxn modelId="{68CFB527-4A7C-4BF0-93FA-FDB9EEE3FCFC}" type="presParOf" srcId="{82651749-4F62-45E3-AD9D-CFF6E99B0C37}" destId="{988B10B8-749D-436F-B16F-1FF689C3442C}" srcOrd="1" destOrd="0" presId="urn:microsoft.com/office/officeart/2018/2/layout/IconVerticalSolidList"/>
    <dgm:cxn modelId="{898D5935-175D-4692-AEE8-FEFEF3F0ADBB}" type="presParOf" srcId="{82651749-4F62-45E3-AD9D-CFF6E99B0C37}" destId="{62378BF6-9923-4608-AD7C-21E0DF193E40}" srcOrd="2" destOrd="0" presId="urn:microsoft.com/office/officeart/2018/2/layout/IconVerticalSolidList"/>
    <dgm:cxn modelId="{FCC61EFC-1093-4C08-BF35-6F182AE99EA3}" type="presParOf" srcId="{82651749-4F62-45E3-AD9D-CFF6E99B0C37}" destId="{2A805F88-EA6B-48B9-8C32-EBFFE863614E}" srcOrd="3" destOrd="0" presId="urn:microsoft.com/office/officeart/2018/2/layout/IconVerticalSolidList"/>
    <dgm:cxn modelId="{7F0FD016-7C6C-462C-972B-EC0D0F2EF64A}" type="presParOf" srcId="{874009D5-947D-4E35-8D6D-9AE7BA660AEF}" destId="{6E7B1E46-4D28-41E9-9F5A-A7D3939B1CFC}" srcOrd="3" destOrd="0" presId="urn:microsoft.com/office/officeart/2018/2/layout/IconVerticalSolidList"/>
    <dgm:cxn modelId="{107AFF7C-4B60-4AF6-9F6F-DCA57CD0F2F6}" type="presParOf" srcId="{874009D5-947D-4E35-8D6D-9AE7BA660AEF}" destId="{CCCD28BE-728D-45A8-8425-92B828995036}" srcOrd="4" destOrd="0" presId="urn:microsoft.com/office/officeart/2018/2/layout/IconVerticalSolidList"/>
    <dgm:cxn modelId="{857C4490-A86B-4952-9DBF-239625EADC8C}" type="presParOf" srcId="{CCCD28BE-728D-45A8-8425-92B828995036}" destId="{FCF55A01-D532-427E-8B4B-D95D6422B809}" srcOrd="0" destOrd="0" presId="urn:microsoft.com/office/officeart/2018/2/layout/IconVerticalSolidList"/>
    <dgm:cxn modelId="{9EF5FCB4-EC95-4324-BCFE-6D2E291CC160}" type="presParOf" srcId="{CCCD28BE-728D-45A8-8425-92B828995036}" destId="{5A9AE21F-1BCE-47C3-99F8-814F048541FD}" srcOrd="1" destOrd="0" presId="urn:microsoft.com/office/officeart/2018/2/layout/IconVerticalSolidList"/>
    <dgm:cxn modelId="{828127E0-4083-4156-B1B0-08258A4962C9}" type="presParOf" srcId="{CCCD28BE-728D-45A8-8425-92B828995036}" destId="{189BF2A5-A2CE-4656-85D9-408FEFDE3C46}" srcOrd="2" destOrd="0" presId="urn:microsoft.com/office/officeart/2018/2/layout/IconVerticalSolidList"/>
    <dgm:cxn modelId="{1441585F-1BEA-4046-BA80-7088DDAC51C5}" type="presParOf" srcId="{CCCD28BE-728D-45A8-8425-92B828995036}" destId="{8D841DAE-4253-4F69-A5BB-11AF45E44F8A}" srcOrd="3" destOrd="0" presId="urn:microsoft.com/office/officeart/2018/2/layout/IconVerticalSolidList"/>
    <dgm:cxn modelId="{1FE3EFBD-770A-4CBC-8BE9-83F44ADBB289}" type="presParOf" srcId="{874009D5-947D-4E35-8D6D-9AE7BA660AEF}" destId="{5DB56855-153A-44BC-8C78-FE3CBD56A33E}" srcOrd="5" destOrd="0" presId="urn:microsoft.com/office/officeart/2018/2/layout/IconVerticalSolidList"/>
    <dgm:cxn modelId="{3576DF12-E61E-4D46-AC62-426E257946CD}" type="presParOf" srcId="{874009D5-947D-4E35-8D6D-9AE7BA660AEF}" destId="{6A86D036-A2C9-4EB5-8268-E06FEE528DDF}" srcOrd="6" destOrd="0" presId="urn:microsoft.com/office/officeart/2018/2/layout/IconVerticalSolidList"/>
    <dgm:cxn modelId="{96530338-19B9-4842-A9E1-5A5B11B46A48}" type="presParOf" srcId="{6A86D036-A2C9-4EB5-8268-E06FEE528DDF}" destId="{CDD39615-B35C-4171-92DD-ABC2AFA32C63}" srcOrd="0" destOrd="0" presId="urn:microsoft.com/office/officeart/2018/2/layout/IconVerticalSolidList"/>
    <dgm:cxn modelId="{7417876A-89C7-45D4-8C24-65F3B20A9558}" type="presParOf" srcId="{6A86D036-A2C9-4EB5-8268-E06FEE528DDF}" destId="{4DF867BB-B1ED-421C-8945-6A7043C03247}" srcOrd="1" destOrd="0" presId="urn:microsoft.com/office/officeart/2018/2/layout/IconVerticalSolidList"/>
    <dgm:cxn modelId="{9186A29C-ACD3-4856-BA9B-1ED6485AF1CA}" type="presParOf" srcId="{6A86D036-A2C9-4EB5-8268-E06FEE528DDF}" destId="{2B01B99D-4D6A-47FB-8202-3ACDDBECAC6F}" srcOrd="2" destOrd="0" presId="urn:microsoft.com/office/officeart/2018/2/layout/IconVerticalSolidList"/>
    <dgm:cxn modelId="{C03FF3E5-C587-4B07-B6AE-13DA76D0BD47}" type="presParOf" srcId="{6A86D036-A2C9-4EB5-8268-E06FEE528DDF}" destId="{12F63C6A-5151-4307-B4D3-23E85A720C81}" srcOrd="3" destOrd="0" presId="urn:microsoft.com/office/officeart/2018/2/layout/IconVerticalSolidList"/>
    <dgm:cxn modelId="{909B867B-CFD1-4561-84F3-A2827D1F79A8}" type="presParOf" srcId="{874009D5-947D-4E35-8D6D-9AE7BA660AEF}" destId="{899FBFAC-365C-482C-B5BF-38A1F7632AEA}" srcOrd="7" destOrd="0" presId="urn:microsoft.com/office/officeart/2018/2/layout/IconVerticalSolidList"/>
    <dgm:cxn modelId="{78A77A20-68CB-446F-9ABA-BEB237A41A6D}" type="presParOf" srcId="{874009D5-947D-4E35-8D6D-9AE7BA660AEF}" destId="{D1A09724-CDBE-4395-AD70-80927975C087}" srcOrd="8" destOrd="0" presId="urn:microsoft.com/office/officeart/2018/2/layout/IconVerticalSolidList"/>
    <dgm:cxn modelId="{D1B8E325-CE37-4E79-B01D-0F744C4D2B49}" type="presParOf" srcId="{D1A09724-CDBE-4395-AD70-80927975C087}" destId="{1B22427F-A227-4E4D-8E1E-0DD597F4F73E}" srcOrd="0" destOrd="0" presId="urn:microsoft.com/office/officeart/2018/2/layout/IconVerticalSolidList"/>
    <dgm:cxn modelId="{9EB39F7F-7A0C-41FB-98B0-E14B5446EE8F}" type="presParOf" srcId="{D1A09724-CDBE-4395-AD70-80927975C087}" destId="{584FB3EE-036B-46EF-A608-92ABE77EF5BF}" srcOrd="1" destOrd="0" presId="urn:microsoft.com/office/officeart/2018/2/layout/IconVerticalSolidList"/>
    <dgm:cxn modelId="{8B5FEA3F-BAAF-4F06-A34F-6C1CD2DAAC85}" type="presParOf" srcId="{D1A09724-CDBE-4395-AD70-80927975C087}" destId="{D76D7795-3527-4A07-8160-09EF8EFB0EB3}" srcOrd="2" destOrd="0" presId="urn:microsoft.com/office/officeart/2018/2/layout/IconVerticalSolidList"/>
    <dgm:cxn modelId="{BB6B7285-50C8-4647-9050-CC979752E18B}" type="presParOf" srcId="{D1A09724-CDBE-4395-AD70-80927975C087}" destId="{D66B70D7-01B8-4801-A1C0-879819E342D5}" srcOrd="3" destOrd="0" presId="urn:microsoft.com/office/officeart/2018/2/layout/IconVerticalSolidList"/>
    <dgm:cxn modelId="{2035939C-B584-46E3-9493-CE4CD5FCC85B}" type="presParOf" srcId="{874009D5-947D-4E35-8D6D-9AE7BA660AEF}" destId="{FCDD1E19-4034-4834-8D7F-90905F3C4979}" srcOrd="9" destOrd="0" presId="urn:microsoft.com/office/officeart/2018/2/layout/IconVerticalSolidList"/>
    <dgm:cxn modelId="{B9745D85-0FAB-4099-A334-0ACF6E053916}" type="presParOf" srcId="{874009D5-947D-4E35-8D6D-9AE7BA660AEF}" destId="{6E011DE2-1280-4D9C-83A9-49034761DC93}" srcOrd="10" destOrd="0" presId="urn:microsoft.com/office/officeart/2018/2/layout/IconVerticalSolidList"/>
    <dgm:cxn modelId="{50EB78B4-949D-4679-8B73-E634B1AC35D0}" type="presParOf" srcId="{6E011DE2-1280-4D9C-83A9-49034761DC93}" destId="{7C05EAAE-6952-4F31-B519-25929C80E0F7}" srcOrd="0" destOrd="0" presId="urn:microsoft.com/office/officeart/2018/2/layout/IconVerticalSolidList"/>
    <dgm:cxn modelId="{876A6671-B8B2-4DEB-A0E4-DE62975FED58}" type="presParOf" srcId="{6E011DE2-1280-4D9C-83A9-49034761DC93}" destId="{B986B285-D83F-4535-B6F0-7F30DDA5C9D9}" srcOrd="1" destOrd="0" presId="urn:microsoft.com/office/officeart/2018/2/layout/IconVerticalSolidList"/>
    <dgm:cxn modelId="{387FDC3A-FAF6-4A06-9B79-8DB22633BB3D}" type="presParOf" srcId="{6E011DE2-1280-4D9C-83A9-49034761DC93}" destId="{C75994C1-C6E7-4EB2-85CF-BA71845B8113}" srcOrd="2" destOrd="0" presId="urn:microsoft.com/office/officeart/2018/2/layout/IconVerticalSolidList"/>
    <dgm:cxn modelId="{0C56C215-5043-4B92-8482-61D264CAF134}" type="presParOf" srcId="{6E011DE2-1280-4D9C-83A9-49034761DC93}" destId="{6CA8806A-D012-472D-8614-7614E5598694}" srcOrd="3" destOrd="0" presId="urn:microsoft.com/office/officeart/2018/2/layout/IconVerticalSolidList"/>
    <dgm:cxn modelId="{169B5ABA-F9F7-46FB-AF43-2A548D562130}" type="presParOf" srcId="{874009D5-947D-4E35-8D6D-9AE7BA660AEF}" destId="{4A95168D-F21D-4612-B13A-FBA09D8F28DC}" srcOrd="11" destOrd="0" presId="urn:microsoft.com/office/officeart/2018/2/layout/IconVerticalSolidList"/>
    <dgm:cxn modelId="{6BF71C26-CB7D-49C9-B049-A84FA806226D}" type="presParOf" srcId="{874009D5-947D-4E35-8D6D-9AE7BA660AEF}" destId="{8B09A2F7-3DC2-46DA-AB3D-88BDD934EA63}" srcOrd="12" destOrd="0" presId="urn:microsoft.com/office/officeart/2018/2/layout/IconVerticalSolidList"/>
    <dgm:cxn modelId="{F520AACB-4F29-47CA-9DCC-6EC4A187C305}" type="presParOf" srcId="{8B09A2F7-3DC2-46DA-AB3D-88BDD934EA63}" destId="{D09A85EB-1F55-4EBE-9FCE-C280F1D3FD29}" srcOrd="0" destOrd="0" presId="urn:microsoft.com/office/officeart/2018/2/layout/IconVerticalSolidList"/>
    <dgm:cxn modelId="{6931E796-C4B4-4022-BB54-0240540E4AA7}" type="presParOf" srcId="{8B09A2F7-3DC2-46DA-AB3D-88BDD934EA63}" destId="{DA56ECD3-9840-42E4-B7DD-EA1559EDB500}" srcOrd="1" destOrd="0" presId="urn:microsoft.com/office/officeart/2018/2/layout/IconVerticalSolidList"/>
    <dgm:cxn modelId="{A619FEC6-818F-4C13-AF81-C401F241CA2B}" type="presParOf" srcId="{8B09A2F7-3DC2-46DA-AB3D-88BDD934EA63}" destId="{3567EAC2-866C-41EE-8D1C-3A306A1C7CEC}" srcOrd="2" destOrd="0" presId="urn:microsoft.com/office/officeart/2018/2/layout/IconVerticalSolidList"/>
    <dgm:cxn modelId="{09779041-C919-465E-8320-651CA171A0AC}" type="presParOf" srcId="{8B09A2F7-3DC2-46DA-AB3D-88BDD934EA63}" destId="{F460BB98-9C2E-424A-A205-A60E55F65ED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489893-26C5-4244-BDB0-A19F61BA7695}">
      <dsp:nvSpPr>
        <dsp:cNvPr id="0" name=""/>
        <dsp:cNvSpPr/>
      </dsp:nvSpPr>
      <dsp:spPr>
        <a:xfrm>
          <a:off x="147898" y="204947"/>
          <a:ext cx="3648161" cy="36481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Improve search </a:t>
          </a:r>
        </a:p>
      </dsp:txBody>
      <dsp:txXfrm>
        <a:off x="657326" y="635144"/>
        <a:ext cx="2103444" cy="2787768"/>
      </dsp:txXfrm>
    </dsp:sp>
    <dsp:sp modelId="{41FD4708-2C04-4CAE-9252-C53582C89310}">
      <dsp:nvSpPr>
        <dsp:cNvPr id="0" name=""/>
        <dsp:cNvSpPr/>
      </dsp:nvSpPr>
      <dsp:spPr>
        <a:xfrm>
          <a:off x="2777204" y="204947"/>
          <a:ext cx="3648161" cy="36481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Introduce Tableau</a:t>
          </a:r>
        </a:p>
      </dsp:txBody>
      <dsp:txXfrm>
        <a:off x="3812493" y="635144"/>
        <a:ext cx="2103444" cy="27877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A9EA8D-C76D-485B-AFDE-328C4B4727CF}">
      <dsp:nvSpPr>
        <dsp:cNvPr id="0" name=""/>
        <dsp:cNvSpPr/>
      </dsp:nvSpPr>
      <dsp:spPr>
        <a:xfrm>
          <a:off x="0" y="1909762"/>
          <a:ext cx="103356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triangle" w="lg" len="lg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75E509-6723-4332-9EF7-D10293CEF3B2}">
      <dsp:nvSpPr>
        <dsp:cNvPr id="0" name=""/>
        <dsp:cNvSpPr/>
      </dsp:nvSpPr>
      <dsp:spPr>
        <a:xfrm rot="8100000">
          <a:off x="62774" y="440125"/>
          <a:ext cx="280884" cy="280884"/>
        </a:xfrm>
        <a:prstGeom prst="teardrop">
          <a:avLst>
            <a:gd name="adj" fmla="val 11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7CC373-7683-4FED-BCA8-DDE92039329A}">
      <dsp:nvSpPr>
        <dsp:cNvPr id="0" name=""/>
        <dsp:cNvSpPr/>
      </dsp:nvSpPr>
      <dsp:spPr>
        <a:xfrm>
          <a:off x="93978" y="471329"/>
          <a:ext cx="218476" cy="21847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38A8AC-03C2-4482-8109-4C16317BDCDA}">
      <dsp:nvSpPr>
        <dsp:cNvPr id="0" name=""/>
        <dsp:cNvSpPr/>
      </dsp:nvSpPr>
      <dsp:spPr>
        <a:xfrm>
          <a:off x="401831" y="779183"/>
          <a:ext cx="2863573" cy="1130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Q2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Interstate Compact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User Management</a:t>
          </a:r>
        </a:p>
      </dsp:txBody>
      <dsp:txXfrm>
        <a:off x="401831" y="779183"/>
        <a:ext cx="2863573" cy="1130579"/>
      </dsp:txXfrm>
    </dsp:sp>
    <dsp:sp modelId="{D023B749-E7B7-40BB-9828-9510E41E7FF1}">
      <dsp:nvSpPr>
        <dsp:cNvPr id="0" name=""/>
        <dsp:cNvSpPr/>
      </dsp:nvSpPr>
      <dsp:spPr>
        <a:xfrm>
          <a:off x="401831" y="381952"/>
          <a:ext cx="2863573" cy="397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2024</a:t>
          </a:r>
        </a:p>
      </dsp:txBody>
      <dsp:txXfrm>
        <a:off x="401831" y="381952"/>
        <a:ext cx="2863573" cy="397230"/>
      </dsp:txXfrm>
    </dsp:sp>
    <dsp:sp modelId="{B98D4B3C-5189-4A34-9C5C-77117BAC73B6}">
      <dsp:nvSpPr>
        <dsp:cNvPr id="0" name=""/>
        <dsp:cNvSpPr/>
      </dsp:nvSpPr>
      <dsp:spPr>
        <a:xfrm>
          <a:off x="203216" y="779183"/>
          <a:ext cx="0" cy="113057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A28C92-4CB5-455D-8CA8-D4BCDCA6C16D}">
      <dsp:nvSpPr>
        <dsp:cNvPr id="0" name=""/>
        <dsp:cNvSpPr/>
      </dsp:nvSpPr>
      <dsp:spPr>
        <a:xfrm>
          <a:off x="166781" y="1874011"/>
          <a:ext cx="71501" cy="71501"/>
        </a:xfrm>
        <a:prstGeom prst="ellipse">
          <a:avLst/>
        </a:prstGeom>
        <a:gradFill rotWithShape="0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1C9180-A602-4675-9548-D138A5ADCB71}">
      <dsp:nvSpPr>
        <dsp:cNvPr id="0" name=""/>
        <dsp:cNvSpPr/>
      </dsp:nvSpPr>
      <dsp:spPr>
        <a:xfrm rot="18900000">
          <a:off x="1781851" y="3098514"/>
          <a:ext cx="280884" cy="280884"/>
        </a:xfrm>
        <a:prstGeom prst="teardrop">
          <a:avLst>
            <a:gd name="adj" fmla="val 11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3388D7B-E958-466E-98EB-09F01105EBE8}">
      <dsp:nvSpPr>
        <dsp:cNvPr id="0" name=""/>
        <dsp:cNvSpPr/>
      </dsp:nvSpPr>
      <dsp:spPr>
        <a:xfrm>
          <a:off x="1813055" y="3129718"/>
          <a:ext cx="218476" cy="21847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31ECB8-9C9A-416A-8713-0014B65112C7}">
      <dsp:nvSpPr>
        <dsp:cNvPr id="0" name=""/>
        <dsp:cNvSpPr/>
      </dsp:nvSpPr>
      <dsp:spPr>
        <a:xfrm>
          <a:off x="2120909" y="1909762"/>
          <a:ext cx="2863573" cy="1130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Q4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Life/Annuity/Credit</a:t>
          </a:r>
        </a:p>
      </dsp:txBody>
      <dsp:txXfrm>
        <a:off x="2120909" y="1909762"/>
        <a:ext cx="2863573" cy="1130579"/>
      </dsp:txXfrm>
    </dsp:sp>
    <dsp:sp modelId="{7FA4C830-50DA-42B6-A5D8-A8CCCB72B39A}">
      <dsp:nvSpPr>
        <dsp:cNvPr id="0" name=""/>
        <dsp:cNvSpPr/>
      </dsp:nvSpPr>
      <dsp:spPr>
        <a:xfrm>
          <a:off x="2120909" y="3040341"/>
          <a:ext cx="2863573" cy="397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2024</a:t>
          </a:r>
        </a:p>
      </dsp:txBody>
      <dsp:txXfrm>
        <a:off x="2120909" y="3040341"/>
        <a:ext cx="2863573" cy="397230"/>
      </dsp:txXfrm>
    </dsp:sp>
    <dsp:sp modelId="{C350C115-94DD-4A63-9379-80A9B2876F55}">
      <dsp:nvSpPr>
        <dsp:cNvPr id="0" name=""/>
        <dsp:cNvSpPr/>
      </dsp:nvSpPr>
      <dsp:spPr>
        <a:xfrm>
          <a:off x="1922293" y="1909762"/>
          <a:ext cx="0" cy="113057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DFE678-EF99-43F0-BB77-4EFCF959154B}">
      <dsp:nvSpPr>
        <dsp:cNvPr id="0" name=""/>
        <dsp:cNvSpPr/>
      </dsp:nvSpPr>
      <dsp:spPr>
        <a:xfrm>
          <a:off x="1885858" y="1874011"/>
          <a:ext cx="71501" cy="71501"/>
        </a:xfrm>
        <a:prstGeom prst="ellipse">
          <a:avLst/>
        </a:prstGeom>
        <a:gradFill rotWithShape="0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BA6469-00A1-4E3D-8DBC-FBE3B57AF953}">
      <dsp:nvSpPr>
        <dsp:cNvPr id="0" name=""/>
        <dsp:cNvSpPr/>
      </dsp:nvSpPr>
      <dsp:spPr>
        <a:xfrm rot="8100000">
          <a:off x="3500928" y="440125"/>
          <a:ext cx="280884" cy="280884"/>
        </a:xfrm>
        <a:prstGeom prst="teardrop">
          <a:avLst>
            <a:gd name="adj" fmla="val 11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178EADE-C13C-4C73-9C57-658D687FFEFD}">
      <dsp:nvSpPr>
        <dsp:cNvPr id="0" name=""/>
        <dsp:cNvSpPr/>
      </dsp:nvSpPr>
      <dsp:spPr>
        <a:xfrm>
          <a:off x="3532132" y="471329"/>
          <a:ext cx="218476" cy="21847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3AC744-AFEB-424D-B3E0-4C9B3E00AA44}">
      <dsp:nvSpPr>
        <dsp:cNvPr id="0" name=""/>
        <dsp:cNvSpPr/>
      </dsp:nvSpPr>
      <dsp:spPr>
        <a:xfrm>
          <a:off x="3839986" y="779183"/>
          <a:ext cx="2863573" cy="1130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Q3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Property &amp; Casualty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839986" y="779183"/>
        <a:ext cx="2863573" cy="1130579"/>
      </dsp:txXfrm>
    </dsp:sp>
    <dsp:sp modelId="{57673C61-F70E-429E-9E46-962EF4720308}">
      <dsp:nvSpPr>
        <dsp:cNvPr id="0" name=""/>
        <dsp:cNvSpPr/>
      </dsp:nvSpPr>
      <dsp:spPr>
        <a:xfrm>
          <a:off x="3839986" y="381952"/>
          <a:ext cx="2863573" cy="397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2025</a:t>
          </a:r>
        </a:p>
      </dsp:txBody>
      <dsp:txXfrm>
        <a:off x="3839986" y="381952"/>
        <a:ext cx="2863573" cy="397230"/>
      </dsp:txXfrm>
    </dsp:sp>
    <dsp:sp modelId="{944EB312-65F9-4268-97F9-2963A8A0BF5B}">
      <dsp:nvSpPr>
        <dsp:cNvPr id="0" name=""/>
        <dsp:cNvSpPr/>
      </dsp:nvSpPr>
      <dsp:spPr>
        <a:xfrm>
          <a:off x="3641371" y="779183"/>
          <a:ext cx="0" cy="113057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30F339-1D79-448B-9C84-55C1B5169CC7}">
      <dsp:nvSpPr>
        <dsp:cNvPr id="0" name=""/>
        <dsp:cNvSpPr/>
      </dsp:nvSpPr>
      <dsp:spPr>
        <a:xfrm>
          <a:off x="3604935" y="1874011"/>
          <a:ext cx="71501" cy="71501"/>
        </a:xfrm>
        <a:prstGeom prst="ellipse">
          <a:avLst/>
        </a:prstGeom>
        <a:gradFill rotWithShape="0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BAA1D1-8EA8-4B18-B632-E08E0D8920A5}">
      <dsp:nvSpPr>
        <dsp:cNvPr id="0" name=""/>
        <dsp:cNvSpPr/>
      </dsp:nvSpPr>
      <dsp:spPr>
        <a:xfrm rot="18900000">
          <a:off x="5220006" y="3098514"/>
          <a:ext cx="280884" cy="280884"/>
        </a:xfrm>
        <a:prstGeom prst="teardrop">
          <a:avLst>
            <a:gd name="adj" fmla="val 11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E5392-8CD3-456A-8D98-C4DA37F15CD1}">
      <dsp:nvSpPr>
        <dsp:cNvPr id="0" name=""/>
        <dsp:cNvSpPr/>
      </dsp:nvSpPr>
      <dsp:spPr>
        <a:xfrm>
          <a:off x="5251209" y="3129718"/>
          <a:ext cx="218476" cy="21847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82555E-DB5F-47BC-9213-2517A3A34C4C}">
      <dsp:nvSpPr>
        <dsp:cNvPr id="0" name=""/>
        <dsp:cNvSpPr/>
      </dsp:nvSpPr>
      <dsp:spPr>
        <a:xfrm>
          <a:off x="5559063" y="1909762"/>
          <a:ext cx="2863573" cy="1130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Q4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Health</a:t>
          </a:r>
        </a:p>
      </dsp:txBody>
      <dsp:txXfrm>
        <a:off x="5559063" y="1909762"/>
        <a:ext cx="2863573" cy="1130579"/>
      </dsp:txXfrm>
    </dsp:sp>
    <dsp:sp modelId="{9A90432D-D507-4330-95D3-505D01308416}">
      <dsp:nvSpPr>
        <dsp:cNvPr id="0" name=""/>
        <dsp:cNvSpPr/>
      </dsp:nvSpPr>
      <dsp:spPr>
        <a:xfrm>
          <a:off x="5559063" y="3040341"/>
          <a:ext cx="2863573" cy="397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2025</a:t>
          </a:r>
        </a:p>
      </dsp:txBody>
      <dsp:txXfrm>
        <a:off x="5559063" y="3040341"/>
        <a:ext cx="2863573" cy="397230"/>
      </dsp:txXfrm>
    </dsp:sp>
    <dsp:sp modelId="{6CA85E20-A2F0-47D0-91AF-3403B2D4FDEE}">
      <dsp:nvSpPr>
        <dsp:cNvPr id="0" name=""/>
        <dsp:cNvSpPr/>
      </dsp:nvSpPr>
      <dsp:spPr>
        <a:xfrm>
          <a:off x="5360448" y="1909762"/>
          <a:ext cx="0" cy="113057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21FA87-C475-4698-9095-98389F74A4E1}">
      <dsp:nvSpPr>
        <dsp:cNvPr id="0" name=""/>
        <dsp:cNvSpPr/>
      </dsp:nvSpPr>
      <dsp:spPr>
        <a:xfrm>
          <a:off x="5324012" y="1874011"/>
          <a:ext cx="71501" cy="71501"/>
        </a:xfrm>
        <a:prstGeom prst="ellipse">
          <a:avLst/>
        </a:prstGeom>
        <a:gradFill rotWithShape="0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CDBD108-7B1F-4B31-991E-3B5ABD5EBF48}">
      <dsp:nvSpPr>
        <dsp:cNvPr id="0" name=""/>
        <dsp:cNvSpPr/>
      </dsp:nvSpPr>
      <dsp:spPr>
        <a:xfrm rot="8100000">
          <a:off x="6939083" y="440125"/>
          <a:ext cx="280884" cy="280884"/>
        </a:xfrm>
        <a:prstGeom prst="teardrop">
          <a:avLst>
            <a:gd name="adj" fmla="val 115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4ABA76-1D20-4F4D-9C12-B8E415E04B88}">
      <dsp:nvSpPr>
        <dsp:cNvPr id="0" name=""/>
        <dsp:cNvSpPr/>
      </dsp:nvSpPr>
      <dsp:spPr>
        <a:xfrm>
          <a:off x="6970287" y="471329"/>
          <a:ext cx="218476" cy="21847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noFill/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6545B9-5A5F-4EEE-BE15-D6D2566317DA}">
      <dsp:nvSpPr>
        <dsp:cNvPr id="0" name=""/>
        <dsp:cNvSpPr/>
      </dsp:nvSpPr>
      <dsp:spPr>
        <a:xfrm>
          <a:off x="7278140" y="779183"/>
          <a:ext cx="2863573" cy="11305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Q3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/>
            <a:t>Plan Management</a:t>
          </a:r>
        </a:p>
      </dsp:txBody>
      <dsp:txXfrm>
        <a:off x="7278140" y="779183"/>
        <a:ext cx="2863573" cy="1130579"/>
      </dsp:txXfrm>
    </dsp:sp>
    <dsp:sp modelId="{426EC10F-8E2A-4D54-BA70-FEC1DC9F5B28}">
      <dsp:nvSpPr>
        <dsp:cNvPr id="0" name=""/>
        <dsp:cNvSpPr/>
      </dsp:nvSpPr>
      <dsp:spPr>
        <a:xfrm>
          <a:off x="7278140" y="381952"/>
          <a:ext cx="2863573" cy="397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2026</a:t>
          </a:r>
        </a:p>
      </dsp:txBody>
      <dsp:txXfrm>
        <a:off x="7278140" y="381952"/>
        <a:ext cx="2863573" cy="397230"/>
      </dsp:txXfrm>
    </dsp:sp>
    <dsp:sp modelId="{FAFCA560-783E-4F48-9F54-578641F306D9}">
      <dsp:nvSpPr>
        <dsp:cNvPr id="0" name=""/>
        <dsp:cNvSpPr/>
      </dsp:nvSpPr>
      <dsp:spPr>
        <a:xfrm>
          <a:off x="7079525" y="779183"/>
          <a:ext cx="0" cy="1130579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dash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FFA75F-DB59-4F4A-A7B5-661907B66FAA}">
      <dsp:nvSpPr>
        <dsp:cNvPr id="0" name=""/>
        <dsp:cNvSpPr/>
      </dsp:nvSpPr>
      <dsp:spPr>
        <a:xfrm>
          <a:off x="7043090" y="1874011"/>
          <a:ext cx="71501" cy="71501"/>
        </a:xfrm>
        <a:prstGeom prst="ellipse">
          <a:avLst/>
        </a:prstGeom>
        <a:gradFill rotWithShape="0">
          <a:gsLst>
            <a:gs pos="0">
              <a:schemeClr val="accent1">
                <a:satMod val="103000"/>
                <a:lumMod val="102000"/>
                <a:tint val="94000"/>
              </a:schemeClr>
            </a:gs>
            <a:gs pos="50000">
              <a:schemeClr val="accent1">
                <a:satMod val="110000"/>
                <a:lumMod val="100000"/>
                <a:shade val="100000"/>
              </a:schemeClr>
            </a:gs>
            <a:gs pos="100000">
              <a:schemeClr val="accent1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7C7CE-26E8-42BC-A18E-7A3829AEB7B1}">
      <dsp:nvSpPr>
        <dsp:cNvPr id="0" name=""/>
        <dsp:cNvSpPr/>
      </dsp:nvSpPr>
      <dsp:spPr>
        <a:xfrm>
          <a:off x="0" y="326"/>
          <a:ext cx="10335600" cy="44927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A408A7-115B-4BED-A15F-FB2303276E8C}">
      <dsp:nvSpPr>
        <dsp:cNvPr id="0" name=""/>
        <dsp:cNvSpPr/>
      </dsp:nvSpPr>
      <dsp:spPr>
        <a:xfrm>
          <a:off x="135906" y="101414"/>
          <a:ext cx="247103" cy="2471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40DAEA-8BDB-434D-8010-25920D1986DC}">
      <dsp:nvSpPr>
        <dsp:cNvPr id="0" name=""/>
        <dsp:cNvSpPr/>
      </dsp:nvSpPr>
      <dsp:spPr>
        <a:xfrm>
          <a:off x="518917" y="326"/>
          <a:ext cx="9816682" cy="44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549" tIns="47549" rIns="47549" bIns="4754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User Managed Customizations</a:t>
          </a:r>
        </a:p>
      </dsp:txBody>
      <dsp:txXfrm>
        <a:off x="518917" y="326"/>
        <a:ext cx="9816682" cy="449279"/>
      </dsp:txXfrm>
    </dsp:sp>
    <dsp:sp modelId="{DBCABC53-4AC2-4683-A4E2-945E4DEC90AE}">
      <dsp:nvSpPr>
        <dsp:cNvPr id="0" name=""/>
        <dsp:cNvSpPr/>
      </dsp:nvSpPr>
      <dsp:spPr>
        <a:xfrm>
          <a:off x="0" y="561925"/>
          <a:ext cx="10335600" cy="44927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8B10B8-749D-436F-B16F-1FF689C3442C}">
      <dsp:nvSpPr>
        <dsp:cNvPr id="0" name=""/>
        <dsp:cNvSpPr/>
      </dsp:nvSpPr>
      <dsp:spPr>
        <a:xfrm>
          <a:off x="135906" y="663013"/>
          <a:ext cx="247103" cy="2471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805F88-EA6B-48B9-8C32-EBFFE863614E}">
      <dsp:nvSpPr>
        <dsp:cNvPr id="0" name=""/>
        <dsp:cNvSpPr/>
      </dsp:nvSpPr>
      <dsp:spPr>
        <a:xfrm>
          <a:off x="518917" y="561925"/>
          <a:ext cx="9816682" cy="44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549" tIns="47549" rIns="47549" bIns="4754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Filing Preparation and Submittal</a:t>
          </a:r>
        </a:p>
      </dsp:txBody>
      <dsp:txXfrm>
        <a:off x="518917" y="561925"/>
        <a:ext cx="9816682" cy="449279"/>
      </dsp:txXfrm>
    </dsp:sp>
    <dsp:sp modelId="{FCF55A01-D532-427E-8B4B-D95D6422B809}">
      <dsp:nvSpPr>
        <dsp:cNvPr id="0" name=""/>
        <dsp:cNvSpPr/>
      </dsp:nvSpPr>
      <dsp:spPr>
        <a:xfrm>
          <a:off x="0" y="1123524"/>
          <a:ext cx="10335600" cy="44927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9AE21F-1BCE-47C3-99F8-814F048541FD}">
      <dsp:nvSpPr>
        <dsp:cNvPr id="0" name=""/>
        <dsp:cNvSpPr/>
      </dsp:nvSpPr>
      <dsp:spPr>
        <a:xfrm>
          <a:off x="135906" y="1224611"/>
          <a:ext cx="247103" cy="2471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841DAE-4253-4F69-A5BB-11AF45E44F8A}">
      <dsp:nvSpPr>
        <dsp:cNvPr id="0" name=""/>
        <dsp:cNvSpPr/>
      </dsp:nvSpPr>
      <dsp:spPr>
        <a:xfrm>
          <a:off x="518917" y="1123524"/>
          <a:ext cx="9816682" cy="44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549" tIns="47549" rIns="47549" bIns="4754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Consistent and Efficient Filing Review</a:t>
          </a:r>
        </a:p>
      </dsp:txBody>
      <dsp:txXfrm>
        <a:off x="518917" y="1123524"/>
        <a:ext cx="9816682" cy="449279"/>
      </dsp:txXfrm>
    </dsp:sp>
    <dsp:sp modelId="{CDD39615-B35C-4171-92DD-ABC2AFA32C63}">
      <dsp:nvSpPr>
        <dsp:cNvPr id="0" name=""/>
        <dsp:cNvSpPr/>
      </dsp:nvSpPr>
      <dsp:spPr>
        <a:xfrm>
          <a:off x="0" y="1685122"/>
          <a:ext cx="10335600" cy="44927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F867BB-B1ED-421C-8945-6A7043C03247}">
      <dsp:nvSpPr>
        <dsp:cNvPr id="0" name=""/>
        <dsp:cNvSpPr/>
      </dsp:nvSpPr>
      <dsp:spPr>
        <a:xfrm>
          <a:off x="135906" y="1786210"/>
          <a:ext cx="247103" cy="24710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F63C6A-5151-4307-B4D3-23E85A720C81}">
      <dsp:nvSpPr>
        <dsp:cNvPr id="0" name=""/>
        <dsp:cNvSpPr/>
      </dsp:nvSpPr>
      <dsp:spPr>
        <a:xfrm>
          <a:off x="518917" y="1685122"/>
          <a:ext cx="9816682" cy="44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549" tIns="47549" rIns="47549" bIns="4754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Communication and Collaboration Tools</a:t>
          </a:r>
        </a:p>
      </dsp:txBody>
      <dsp:txXfrm>
        <a:off x="518917" y="1685122"/>
        <a:ext cx="9816682" cy="449279"/>
      </dsp:txXfrm>
    </dsp:sp>
    <dsp:sp modelId="{1B22427F-A227-4E4D-8E1E-0DD597F4F73E}">
      <dsp:nvSpPr>
        <dsp:cNvPr id="0" name=""/>
        <dsp:cNvSpPr/>
      </dsp:nvSpPr>
      <dsp:spPr>
        <a:xfrm>
          <a:off x="0" y="2246721"/>
          <a:ext cx="10335600" cy="44927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FB3EE-036B-46EF-A608-92ABE77EF5BF}">
      <dsp:nvSpPr>
        <dsp:cNvPr id="0" name=""/>
        <dsp:cNvSpPr/>
      </dsp:nvSpPr>
      <dsp:spPr>
        <a:xfrm>
          <a:off x="135906" y="2347809"/>
          <a:ext cx="247103" cy="24710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6B70D7-01B8-4801-A1C0-879819E342D5}">
      <dsp:nvSpPr>
        <dsp:cNvPr id="0" name=""/>
        <dsp:cNvSpPr/>
      </dsp:nvSpPr>
      <dsp:spPr>
        <a:xfrm>
          <a:off x="518917" y="2246721"/>
          <a:ext cx="9816682" cy="44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549" tIns="47549" rIns="47549" bIns="4754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API Integration with Business Partners and NAIC Products</a:t>
          </a:r>
        </a:p>
      </dsp:txBody>
      <dsp:txXfrm>
        <a:off x="518917" y="2246721"/>
        <a:ext cx="9816682" cy="449279"/>
      </dsp:txXfrm>
    </dsp:sp>
    <dsp:sp modelId="{7C05EAAE-6952-4F31-B519-25929C80E0F7}">
      <dsp:nvSpPr>
        <dsp:cNvPr id="0" name=""/>
        <dsp:cNvSpPr/>
      </dsp:nvSpPr>
      <dsp:spPr>
        <a:xfrm>
          <a:off x="0" y="2808320"/>
          <a:ext cx="10335600" cy="44927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86B285-D83F-4535-B6F0-7F30DDA5C9D9}">
      <dsp:nvSpPr>
        <dsp:cNvPr id="0" name=""/>
        <dsp:cNvSpPr/>
      </dsp:nvSpPr>
      <dsp:spPr>
        <a:xfrm>
          <a:off x="135906" y="2909408"/>
          <a:ext cx="247103" cy="24710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A8806A-D012-472D-8614-7614E5598694}">
      <dsp:nvSpPr>
        <dsp:cNvPr id="0" name=""/>
        <dsp:cNvSpPr/>
      </dsp:nvSpPr>
      <dsp:spPr>
        <a:xfrm>
          <a:off x="518917" y="2808320"/>
          <a:ext cx="9816682" cy="44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549" tIns="47549" rIns="47549" bIns="4754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Workload Management</a:t>
          </a:r>
        </a:p>
      </dsp:txBody>
      <dsp:txXfrm>
        <a:off x="518917" y="2808320"/>
        <a:ext cx="9816682" cy="449279"/>
      </dsp:txXfrm>
    </dsp:sp>
    <dsp:sp modelId="{D09A85EB-1F55-4EBE-9FCE-C280F1D3FD29}">
      <dsp:nvSpPr>
        <dsp:cNvPr id="0" name=""/>
        <dsp:cNvSpPr/>
      </dsp:nvSpPr>
      <dsp:spPr>
        <a:xfrm>
          <a:off x="0" y="3369919"/>
          <a:ext cx="10335600" cy="44927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A56ECD3-9840-42E4-B7DD-EA1559EDB500}">
      <dsp:nvSpPr>
        <dsp:cNvPr id="0" name=""/>
        <dsp:cNvSpPr/>
      </dsp:nvSpPr>
      <dsp:spPr>
        <a:xfrm>
          <a:off x="135906" y="3471007"/>
          <a:ext cx="247103" cy="24710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60BB98-9C2E-424A-A205-A60E55F65ED1}">
      <dsp:nvSpPr>
        <dsp:cNvPr id="0" name=""/>
        <dsp:cNvSpPr/>
      </dsp:nvSpPr>
      <dsp:spPr>
        <a:xfrm>
          <a:off x="518917" y="3369919"/>
          <a:ext cx="9816682" cy="449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549" tIns="47549" rIns="47549" bIns="4754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Robust Search and Reporting</a:t>
          </a:r>
        </a:p>
      </dsp:txBody>
      <dsp:txXfrm>
        <a:off x="518917" y="3369919"/>
        <a:ext cx="9816682" cy="4492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0F25E-B04A-4961-A3AD-9909544C7D41}" type="datetimeFigureOut"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777C7-30BF-45FC-9829-5D869C594E7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75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naicadmin@naic.org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industryadmin@naic.org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699B-0292-4D52-B3EB-B6605BA223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118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246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BK</a:t>
            </a:r>
            <a:endParaRPr lang="en-US"/>
          </a:p>
          <a:p>
            <a:endParaRPr lang="en-US"/>
          </a:p>
          <a:p>
            <a:r>
              <a:rPr lang="en-US"/>
              <a:t>States to think about warnings vs errors and what they would like to see</a:t>
            </a:r>
            <a:endParaRPr lang="en-US"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Industry Filer One, SERFF@2023</a:t>
            </a:r>
          </a:p>
          <a:p>
            <a:r>
              <a:rPr lang="en-US">
                <a:ea typeface="Calibri"/>
                <a:cs typeface="Calibri"/>
              </a:rPr>
              <a:t>Example: QA, </a:t>
            </a:r>
            <a:br>
              <a:rPr lang="en-US">
                <a:cs typeface="+mn-lt"/>
              </a:rPr>
            </a:br>
            <a:r>
              <a:rPr lang="en-US" b="1"/>
              <a:t>BK Workshop 3 product name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505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BK – no demo?</a:t>
            </a:r>
          </a:p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73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Dump demo?</a:t>
            </a:r>
            <a:endParaRPr lang="en-US"/>
          </a:p>
          <a:p>
            <a:r>
              <a:rPr lang="en-US"/>
              <a:t>NAIC Admin</a:t>
            </a:r>
          </a:p>
          <a:p>
            <a:r>
              <a:rPr lang="en-US">
                <a:hlinkClick r:id="rId3"/>
              </a:rPr>
              <a:t>naicadmin@naic.org</a:t>
            </a:r>
            <a:endParaRPr lang="en-US"/>
          </a:p>
          <a:p>
            <a:r>
              <a:rPr lang="en-US"/>
              <a:t>SERFF@2022</a:t>
            </a:r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/>
          </a:p>
          <a:p>
            <a:r>
              <a:rPr lang="en-US"/>
              <a:t>Report 1: Simple grid. 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>
                <a:ea typeface="Calibri"/>
                <a:cs typeface="Calibri"/>
              </a:rPr>
              <a:t>SERFF Tr Num</a:t>
            </a:r>
          </a:p>
          <a:p>
            <a:pPr marL="171450" indent="-171450">
              <a:buFont typeface="Arial,Sans-Serif"/>
              <a:buChar char="•"/>
            </a:pPr>
            <a:r>
              <a:rPr lang="en-US"/>
              <a:t>Date Submitted 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TOI Group</a:t>
            </a:r>
            <a:endParaRPr lang="en-US">
              <a:ea typeface="Calibri"/>
              <a:cs typeface="Calibri"/>
            </a:endParaRPr>
          </a:p>
          <a:p>
            <a:r>
              <a:rPr lang="en-US"/>
              <a:t>Show correction to add Date Submitted not null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>
                <a:ea typeface="Calibri" panose="020F0502020204030204"/>
                <a:cs typeface="Calibri" panose="020F0502020204030204"/>
              </a:rPr>
              <a:t>Save report </a:t>
            </a:r>
          </a:p>
          <a:p>
            <a:endParaRPr lang="en-US"/>
          </a:p>
          <a:p>
            <a:r>
              <a:rPr lang="en-US"/>
              <a:t>Discuss Report Functions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Sharing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Exporting</a:t>
            </a:r>
            <a:endParaRPr lang="en-US">
              <a:ea typeface="Calibri"/>
              <a:cs typeface="Calibri"/>
            </a:endParaRPr>
          </a:p>
          <a:p>
            <a:pPr marL="171450" indent="-171450">
              <a:buFont typeface="Arial,Sans-Serif"/>
              <a:buChar char="•"/>
            </a:pPr>
            <a:r>
              <a:rPr lang="en-US"/>
              <a:t>Scheduling</a:t>
            </a:r>
            <a:endParaRPr lang="en-US">
              <a:ea typeface="Calibri"/>
              <a:cs typeface="Calibri"/>
            </a:endParaRPr>
          </a:p>
          <a:p>
            <a:endParaRPr lang="en-US"/>
          </a:p>
          <a:p>
            <a:r>
              <a:rPr lang="en-US"/>
              <a:t>Report 2: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Duplicate Report 1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Move TOI Group to top 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Then SERFF Tr Num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Remove all else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Change to pie chart</a:t>
            </a:r>
          </a:p>
          <a:p>
            <a:pPr marL="171450" indent="-171450"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  <a:p>
            <a:r>
              <a:rPr lang="en-US">
                <a:ea typeface="Calibri" panose="020F0502020204030204"/>
                <a:cs typeface="Calibri" panose="020F0502020204030204"/>
              </a:rPr>
              <a:t>Report 3: 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Change to bar chart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Add Filing Type</a:t>
            </a: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 panose="020F0502020204030204"/>
                <a:cs typeface="Calibri" panose="020F0502020204030204"/>
              </a:rPr>
              <a:t>Update grouping </a:t>
            </a:r>
          </a:p>
          <a:p>
            <a:pPr marL="171450" indent="-171450">
              <a:buFont typeface="Arial"/>
              <a:buChar char="•"/>
            </a:pP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93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BK</a:t>
            </a:r>
            <a:endParaRPr lang="en-US"/>
          </a:p>
          <a:p>
            <a:r>
              <a:rPr lang="en-US"/>
              <a:t>Use Compact intake as a model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5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BK 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378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Demo notes: </a:t>
            </a:r>
          </a:p>
          <a:p>
            <a:endParaRPr lang="en-US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Log in as industry user. </a:t>
            </a:r>
            <a:br>
              <a:rPr lang="en-US">
                <a:ea typeface="Calibri"/>
                <a:cs typeface="+mn-lt"/>
              </a:rPr>
            </a:br>
            <a:r>
              <a:rPr lang="en-US"/>
              <a:t>Industry Administrator</a:t>
            </a:r>
            <a:endParaRPr lang="en-US">
              <a:ea typeface="Calibri"/>
              <a:cs typeface="Calibri"/>
            </a:endParaRPr>
          </a:p>
          <a:p>
            <a:pPr>
              <a:buFont typeface="Arial"/>
              <a:buChar char="•"/>
            </a:pPr>
            <a:r>
              <a:rPr lang="en-US">
                <a:hlinkClick r:id="rId3"/>
              </a:rPr>
              <a:t>industryadmin@naic.org</a:t>
            </a:r>
            <a:endParaRPr lang="en-US"/>
          </a:p>
          <a:p>
            <a:pPr>
              <a:buFont typeface="Arial"/>
              <a:buChar char="•"/>
            </a:pPr>
            <a:r>
              <a:rPr lang="en-US"/>
              <a:t>SERFF@2023</a:t>
            </a:r>
            <a:endParaRPr lang="en-US"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>
              <a:ea typeface="Calibri"/>
              <a:cs typeface="+mn-lt"/>
            </a:endParaRP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Can only create ad hoc tasks right now</a:t>
            </a:r>
          </a:p>
          <a:p>
            <a:pPr marL="628650" lvl="1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Create and then find by task title</a:t>
            </a:r>
          </a:p>
          <a:p>
            <a:pPr marL="628650" lvl="1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Point out Due (Days) and Nudge</a:t>
            </a:r>
          </a:p>
          <a:p>
            <a:pPr marL="628650" lvl="1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Assign to self and complete </a:t>
            </a:r>
          </a:p>
          <a:p>
            <a:pPr marL="171450" indent="-1714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>
                <a:ea typeface="Calibri"/>
                <a:cs typeface="Calibri"/>
              </a:rPr>
              <a:t>Still a work in progress</a:t>
            </a:r>
          </a:p>
          <a:p>
            <a:pPr marL="171450" indent="-1714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  <a:p>
            <a:pPr marL="171450" indent="-1714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4475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800">
                <a:solidFill>
                  <a:srgbClr val="FF0000"/>
                </a:solidFill>
                <a:latin typeface="Calibri"/>
                <a:ea typeface="Calibri"/>
                <a:cs typeface="Calibri"/>
              </a:rPr>
              <a:t>LB</a:t>
            </a:r>
          </a:p>
          <a:p>
            <a:endParaRPr lang="en-US" sz="1800">
              <a:solidFill>
                <a:srgbClr val="FF0000"/>
              </a:solidFill>
              <a:latin typeface="Calibri"/>
              <a:ea typeface="Calibri"/>
              <a:cs typeface="Calibri"/>
            </a:endParaRPr>
          </a:p>
          <a:p>
            <a:pPr algn="l"/>
            <a:r>
              <a:rPr lang="en-US" sz="1800" b="0" i="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Use of SPL  (Lauren)  </a:t>
            </a:r>
            <a:endParaRPr lang="en-US" b="0" i="0">
              <a:effectLst/>
              <a:latin typeface="Calibri"/>
              <a:ea typeface="Calibri"/>
              <a:cs typeface="Calibri"/>
            </a:endParaRPr>
          </a:p>
          <a:p>
            <a:pPr algn="l" rtl="0" fontAlgn="base">
              <a:buFont typeface="+mj-lt"/>
              <a:buAutoNum type="arabicPeriod"/>
            </a:pPr>
            <a:r>
              <a:rPr lang="en-US" sz="1800" b="0" i="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Explain what it is doing  </a:t>
            </a:r>
            <a:endParaRPr lang="en-US" sz="1800" b="0" i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  <a:p>
            <a:pPr algn="l" rtl="0" fontAlgn="base">
              <a:buFont typeface="+mj-lt"/>
              <a:buAutoNum type="arabicPeriod"/>
            </a:pPr>
            <a:r>
              <a:rPr lang="en-US" sz="1800" b="0" i="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Discuss need for mapping  </a:t>
            </a:r>
            <a:endParaRPr lang="en-US" sz="1800" b="0" i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  <a:p>
            <a:pPr algn="l" rtl="0" fontAlgn="base">
              <a:buFont typeface="+mj-lt"/>
              <a:buAutoNum type="arabicPeriod"/>
            </a:pPr>
            <a:r>
              <a:rPr lang="en-US" sz="1800" b="0" i="0">
                <a:solidFill>
                  <a:srgbClr val="FF0000"/>
                </a:solidFill>
                <a:effectLst/>
                <a:latin typeface="Calibri"/>
                <a:ea typeface="Calibri"/>
                <a:cs typeface="Calibri"/>
              </a:rPr>
              <a:t>Invite list of possible exceptions or corner cases </a:t>
            </a:r>
            <a:endParaRPr lang="en-US" sz="1800" b="0" i="0">
              <a:solidFill>
                <a:srgbClr val="000000"/>
              </a:solidFill>
              <a:effectLst/>
              <a:latin typeface="Calibri"/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478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Beta – Tracking # : </a:t>
            </a:r>
            <a:r>
              <a:rPr lang="en-US"/>
              <a:t>FC01-IC-1743643A</a:t>
            </a: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319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en-US" sz="1800" b="0" i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General Information fields (Lauren) </a:t>
            </a:r>
            <a:endParaRPr lang="en-US" b="0" i="0"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+mj-lt"/>
              <a:buAutoNum type="arabicPeriod"/>
            </a:pPr>
            <a:r>
              <a:rPr lang="en-US" sz="1800" b="0" i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Explain support for business rules </a:t>
            </a:r>
            <a:endParaRPr lang="en-US" sz="18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+mj-lt"/>
              <a:buAutoNum type="arabicPeriod"/>
            </a:pPr>
            <a:r>
              <a:rPr lang="en-US" sz="1800" b="0" i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Ask their rule for already supported fields  </a:t>
            </a:r>
            <a:endParaRPr lang="en-US" sz="18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+mj-lt"/>
              <a:buAutoNum type="arabicPeriod"/>
            </a:pPr>
            <a:r>
              <a:rPr lang="en-US" sz="1800" b="0" i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Ask for additional rules </a:t>
            </a:r>
            <a:endParaRPr lang="en-US" sz="18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+mj-lt"/>
              <a:buAutoNum type="arabicPeriod"/>
            </a:pPr>
            <a:r>
              <a:rPr lang="en-US" sz="1800" b="0" i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Discuss ability to add state fields </a:t>
            </a:r>
            <a:endParaRPr lang="en-US" sz="18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+mj-lt"/>
              <a:buAutoNum type="arabicPeriod"/>
            </a:pPr>
            <a:r>
              <a:rPr lang="en-US" sz="1800" b="0" i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Discuss breaking out Filing Description </a:t>
            </a:r>
            <a:endParaRPr lang="en-US" sz="18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 rtl="0" fontAlgn="base">
              <a:buFont typeface="+mj-lt"/>
              <a:buAutoNum type="arabicPeriod"/>
            </a:pPr>
            <a:r>
              <a:rPr lang="en-US" sz="1800" b="0" i="0">
                <a:solidFill>
                  <a:srgbClr val="FF0000"/>
                </a:solidFill>
                <a:effectLst/>
                <a:latin typeface="Calibri" panose="020F0502020204030204" pitchFamily="34" charset="0"/>
              </a:rPr>
              <a:t>Rich text support  </a:t>
            </a:r>
            <a:endParaRPr lang="en-US" sz="1800" b="0" i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763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All filings to be migrated</a:t>
            </a:r>
          </a:p>
          <a:p>
            <a:r>
              <a:rPr lang="en-US">
                <a:ea typeface="Calibri"/>
                <a:cs typeface="Calibri"/>
              </a:rPr>
              <a:t>Concurrent platform usage for some users</a:t>
            </a:r>
          </a:p>
          <a:p>
            <a:r>
              <a:rPr lang="en-US">
                <a:ea typeface="Calibri"/>
                <a:cs typeface="Calibri"/>
              </a:rPr>
              <a:t>Some aspects may remain in legacy for a time (industry manage companies)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2859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Demo with NAIC staff ID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235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11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Lauren</a:t>
            </a:r>
          </a:p>
          <a:p>
            <a:endParaRPr lang="en-US">
              <a:ea typeface="Calibri"/>
              <a:cs typeface="Calibri"/>
            </a:endParaRPr>
          </a:p>
          <a:p>
            <a:pPr marL="1085850" lvl="2" indent="-171450">
              <a:buFont typeface="Arial"/>
              <a:buChar char="•"/>
            </a:pPr>
            <a:r>
              <a:rPr lang="en-US"/>
              <a:t>Quick Browse (ANNOTATIONS REMOVED!)</a:t>
            </a:r>
          </a:p>
          <a:p>
            <a:pPr marL="1085850" lvl="2" indent="-171450">
              <a:buFont typeface="Arial"/>
              <a:buChar char="•"/>
            </a:pPr>
            <a:r>
              <a:rPr lang="en-US"/>
              <a:t>Filing Documents vs Separate Tabs</a:t>
            </a:r>
            <a:endParaRPr lang="en-US">
              <a:ea typeface="Calibri"/>
              <a:cs typeface="Calibri"/>
            </a:endParaRPr>
          </a:p>
          <a:p>
            <a:pPr marL="1085850" lvl="2" indent="-171450">
              <a:buFont typeface="Arial"/>
              <a:buChar char="•"/>
            </a:pPr>
            <a:r>
              <a:rPr lang="en-US"/>
              <a:t>Customizable dashboard widgets</a:t>
            </a:r>
            <a:endParaRPr lang="en-US">
              <a:ea typeface="Calibri"/>
              <a:cs typeface="Calibri"/>
            </a:endParaRPr>
          </a:p>
          <a:p>
            <a:pPr marL="1085850" lvl="2" indent="-171450">
              <a:buFont typeface="Arial"/>
              <a:buChar char="•"/>
            </a:pPr>
            <a:r>
              <a:rPr lang="en-US"/>
              <a:t>Customizable columns 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49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LB</a:t>
            </a:r>
          </a:p>
          <a:p>
            <a:r>
              <a:rPr lang="en-US">
                <a:ea typeface="Calibri"/>
                <a:cs typeface="Calibri"/>
              </a:rPr>
              <a:t>Demo in QA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420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2"/>
            <a:r>
              <a:rPr lang="en-US">
                <a:cs typeface="Calibri" panose="020F0502020204030204"/>
              </a:rPr>
              <a:t>Lauren </a:t>
            </a:r>
          </a:p>
          <a:p>
            <a:pPr marL="342900" lvl="2" indent="-342900">
              <a:buChar char="•"/>
            </a:pPr>
            <a:endParaRPr lang="en-US"/>
          </a:p>
          <a:p>
            <a:pPr marL="342900" lvl="2" indent="-342900">
              <a:buChar char="•"/>
            </a:pPr>
            <a:r>
              <a:rPr lang="en-US"/>
              <a:t>Internal notes</a:t>
            </a:r>
            <a:endParaRPr lang="en-US">
              <a:cs typeface="Calibri" panose="020F0502020204030204"/>
            </a:endParaRPr>
          </a:p>
          <a:p>
            <a:pPr marL="800100" lvl="4" indent="-342900">
              <a:buChar char="•"/>
            </a:pPr>
            <a:r>
              <a:rPr lang="en-US"/>
              <a:t>Between state and compact?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342900" lvl="2" indent="-342900">
              <a:buChar char="•"/>
            </a:pPr>
            <a:r>
              <a:rPr lang="en-US"/>
              <a:t>Objections and Amendments</a:t>
            </a:r>
            <a:endParaRPr lang="en-US">
              <a:cs typeface="Calibri"/>
            </a:endParaRPr>
          </a:p>
          <a:p>
            <a:pPr marL="342900" lvl="2" indent="-342900">
              <a:buChar char="•"/>
            </a:pPr>
            <a:r>
              <a:rPr lang="en-US"/>
              <a:t>Feature to indicate whether a response was satisfied</a:t>
            </a:r>
            <a:endParaRPr lang="en-US">
              <a:cs typeface="Calibri"/>
            </a:endParaRPr>
          </a:p>
          <a:p>
            <a:pPr marL="342900" lvl="2" indent="-342900">
              <a:buChar char="•"/>
            </a:pPr>
            <a:r>
              <a:rPr lang="en-US"/>
              <a:t>Get feedback and are we addressing pain points?</a:t>
            </a:r>
            <a:endParaRPr lang="en-US"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315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Can test in Beta - </a:t>
            </a:r>
            <a:r>
              <a:rPr lang="en-US"/>
              <a:t>FC01-IC-1743643A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024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F699B-0292-4D52-B3EB-B6605BA2238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134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84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0363" y="1479550"/>
            <a:ext cx="6137275" cy="34528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Every feature reviewed for improvement 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New features being added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Heavy focus on better validation prior to submission</a:t>
            </a:r>
          </a:p>
          <a:p>
            <a:r>
              <a:rPr lang="en-US">
                <a:latin typeface="Calibri"/>
                <a:ea typeface="Calibri"/>
                <a:cs typeface="Calibri"/>
              </a:rPr>
              <a:t>We will touch on many of these concepts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5</a:t>
            </a:fld>
            <a:endParaRPr lang="en-GB" sz="800"/>
          </a:p>
        </p:txBody>
      </p:sp>
    </p:spTree>
    <p:extLst>
      <p:ext uri="{BB962C8B-B14F-4D97-AF65-F5344CB8AC3E}">
        <p14:creationId xmlns:p14="http://schemas.microsoft.com/office/powerpoint/2010/main" val="3323340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Trying to keep each segment to 10 minutes or less </a:t>
            </a:r>
          </a:p>
          <a:p>
            <a:r>
              <a:rPr lang="en-US" err="1"/>
              <a:t>Menti</a:t>
            </a:r>
            <a:r>
              <a:rPr lang="en-US"/>
              <a:t> or handout for feedback </a:t>
            </a:r>
          </a:p>
          <a:p>
            <a:endParaRPr lang="en-US"/>
          </a:p>
          <a:p>
            <a:r>
              <a:rPr lang="en-US"/>
              <a:t>Remember this is an active development environment! Excuse the test data and unexpected errors. </a:t>
            </a:r>
          </a:p>
          <a:p>
            <a:r>
              <a:rPr lang="en-US"/>
              <a:t>Also, still a work in progress. Try to make note of things you think are missing but focus on the content being presented.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876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There will be a lot of change. </a:t>
            </a:r>
          </a:p>
          <a:p>
            <a:r>
              <a:rPr lang="en-US"/>
              <a:t>We also have a lot of users to support, and change can be hard. </a:t>
            </a:r>
          </a:p>
          <a:p>
            <a:r>
              <a:rPr lang="en-US"/>
              <a:t>Historical and in progress filings need to fit into the new system. </a:t>
            </a:r>
          </a:p>
          <a:p>
            <a:r>
              <a:rPr lang="en-US"/>
              <a:t>Lots of features and ideas for improvement but also want to get to production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90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>
                <a:ea typeface="Calibri" panose="020F0502020204030204"/>
                <a:cs typeface="Calibri"/>
              </a:rPr>
              <a:t>BK</a:t>
            </a:r>
            <a:endParaRPr lang="en-US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>
                <a:ea typeface="Calibri"/>
                <a:cs typeface="Calibri" panose="020F0502020204030204"/>
              </a:rPr>
              <a:t>No demo 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>
              <a:ea typeface="Calibri"/>
              <a:cs typeface="Calibri" panose="020F0502020204030204"/>
            </a:endParaRPr>
          </a:p>
          <a:p>
            <a:pPr marL="251460" indent="-251460">
              <a:lnSpc>
                <a:spcPct val="90000"/>
              </a:lnSpc>
              <a:spcAft>
                <a:spcPts val="600"/>
              </a:spcAft>
              <a:buFont typeface="Arial"/>
              <a:buChar char="•"/>
            </a:pPr>
            <a:endParaRPr lang="en-US">
              <a:ea typeface="Calibri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20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 panose="020F0502020204030204"/>
                <a:cs typeface="Calibri" panose="020F0502020204030204"/>
              </a:rPr>
              <a:t>BK</a:t>
            </a:r>
          </a:p>
          <a:p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86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BK</a:t>
            </a:r>
            <a:endParaRPr lang="en-US"/>
          </a:p>
          <a:p>
            <a:r>
              <a:rPr lang="en-US">
                <a:ea typeface="Calibri"/>
                <a:cs typeface="Calibri"/>
              </a:rPr>
              <a:t>Slides only, nothing to demo 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69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0777C7-30BF-45FC-9829-5D869C594E71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66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Background">
            <a:extLst>
              <a:ext uri="{FF2B5EF4-FFF2-40B4-BE49-F238E27FC236}">
                <a16:creationId xmlns:a16="http://schemas.microsoft.com/office/drawing/2014/main" id="{893ABF29-A8C1-46A8-B164-55FE6DB820EB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F97E2E3-73F5-42D8-8D28-86EA9DF44D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00419" y="5818777"/>
            <a:ext cx="3739300" cy="446562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7455F5-F0CD-47F9-BCF4-B16B52E69B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" y="-1"/>
            <a:ext cx="6094800" cy="6861600"/>
          </a:xfrm>
        </p:spPr>
        <p:txBody>
          <a:bodyPr lIns="72000" tIns="72000" rIns="7200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on frame and insert picture from Templafy or use icon to insert from device.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00419" y="1112838"/>
            <a:ext cx="4653404" cy="2062740"/>
          </a:xfrm>
        </p:spPr>
        <p:txBody>
          <a:bodyPr anchor="b"/>
          <a:lstStyle>
            <a:lvl1pPr algn="l">
              <a:lnSpc>
                <a:spcPct val="110000"/>
              </a:lnSpc>
              <a:defRPr sz="4000"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900419" y="3602038"/>
            <a:ext cx="4653404" cy="3855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venir Next LT Pro" panose="020B0504020202020204" pitchFamily="34" charset="0"/>
              <a:buChar char="​"/>
              <a:defRPr sz="1800" b="1"/>
            </a:lvl1pPr>
            <a:lvl2pPr marL="0" indent="0" algn="l">
              <a:buFont typeface="Avenir Next LT Pro" panose="020B0504020202020204" pitchFamily="34" charset="0"/>
              <a:buNone/>
              <a:defRPr sz="2000" b="1"/>
            </a:lvl2pPr>
            <a:lvl3pPr marL="0" indent="0" algn="l">
              <a:buFont typeface="Avenir Next LT Pro" panose="020B0504020202020204" pitchFamily="34" charset="0"/>
              <a:buChar char="​"/>
              <a:defRPr sz="2000" b="1"/>
            </a:lvl3pPr>
            <a:lvl4pPr marL="0" indent="0" algn="l">
              <a:buFont typeface="Avenir Next LT Pro" panose="020B0504020202020204" pitchFamily="34" charset="0"/>
              <a:buChar char="​"/>
              <a:defRPr sz="2000" b="1"/>
            </a:lvl4pPr>
            <a:lvl5pPr marL="0" indent="0" algn="l">
              <a:buFont typeface="Avenir Next LT Pro" panose="020B0504020202020204" pitchFamily="34" charset="0"/>
              <a:buChar char="​"/>
              <a:defRPr sz="2000" b="1"/>
            </a:lvl5pPr>
            <a:lvl6pPr marL="0" indent="0" algn="l">
              <a:buFont typeface="Avenir Next LT Pro" panose="020B0504020202020204" pitchFamily="34" charset="0"/>
              <a:buChar char="​"/>
              <a:defRPr sz="2000" b="1"/>
            </a:lvl6pPr>
            <a:lvl7pPr marL="0" indent="0" algn="l">
              <a:buFont typeface="Avenir Next LT Pro" panose="020B0504020202020204" pitchFamily="34" charset="0"/>
              <a:buChar char="​"/>
              <a:defRPr sz="2000" b="1"/>
            </a:lvl7pPr>
            <a:lvl8pPr marL="0" indent="0" algn="l">
              <a:buFont typeface="Avenir Next LT Pro" panose="020B0504020202020204" pitchFamily="34" charset="0"/>
              <a:buChar char="​"/>
              <a:defRPr sz="2000" b="1"/>
            </a:lvl8pPr>
            <a:lvl9pPr marL="0" indent="0" algn="l">
              <a:buFont typeface="Avenir Next LT Pro" panose="020B0504020202020204" pitchFamily="34" charset="0"/>
              <a:buChar char="​"/>
              <a:defRPr sz="2000" b="1"/>
            </a:lvl9pPr>
          </a:lstStyle>
          <a:p>
            <a:r>
              <a:rPr lang="en-US"/>
              <a:t>Click to add Presenter name, 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47B57197-1764-4039-BC11-697FE58068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0419" y="4287818"/>
            <a:ext cx="4653403" cy="2994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800">
                <a:solidFill>
                  <a:schemeClr val="tx1"/>
                </a:solidFill>
              </a:defRPr>
            </a:lvl1pPr>
          </a:lstStyle>
          <a:p>
            <a:fld id="{CE77732F-5754-4CFE-A971-EAC0406E3B57}" type="datetime4">
              <a:rPr lang="en-US" smtClean="0"/>
              <a:t>January 11,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80016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>
        <p15:guide id="1" pos="434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r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ackground">
            <a:extLst>
              <a:ext uri="{FF2B5EF4-FFF2-40B4-BE49-F238E27FC236}">
                <a16:creationId xmlns:a16="http://schemas.microsoft.com/office/drawing/2014/main" id="{80F75FFB-8BAB-4F2D-8BEC-D7750AA54001}"/>
              </a:ext>
            </a:extLst>
          </p:cNvPr>
          <p:cNvSpPr/>
          <p:nvPr userDrawn="1"/>
        </p:nvSpPr>
        <p:spPr>
          <a:xfrm>
            <a:off x="0" y="0"/>
            <a:ext cx="12193200" cy="5597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5318E54-A7C0-43F8-8747-5AE35BED7D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6312" y="0"/>
            <a:ext cx="4405308" cy="5876924"/>
          </a:xfrm>
        </p:spPr>
        <p:txBody>
          <a:bodyPr lIns="72000" tIns="72000" rIns="72000" anchor="t" anchorCtr="0"/>
          <a:lstStyle>
            <a:lvl1pPr marL="0" indent="0" algn="l">
              <a:buNone/>
              <a:defRPr sz="1600"/>
            </a:lvl1pPr>
          </a:lstStyle>
          <a:p>
            <a:r>
              <a:rPr lang="en-US" noProof="0"/>
              <a:t>Click on frame and insert picture from Templafy or use icon to insert from device.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4968271-AAB7-48A4-86FB-C2D2F458C8D4}"/>
              </a:ext>
            </a:extLst>
          </p:cNvPr>
          <p:cNvSpPr/>
          <p:nvPr userDrawn="1"/>
        </p:nvSpPr>
        <p:spPr>
          <a:xfrm>
            <a:off x="6012510" y="-1"/>
            <a:ext cx="6179490" cy="44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55999" y="1116000"/>
            <a:ext cx="5397825" cy="538164"/>
          </a:xfrm>
        </p:spPr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55999" y="2057399"/>
            <a:ext cx="5397825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 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BC0E1E-CBD5-48B6-882E-12A1F1A6CF7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1533A4C-9031-4CD7-B015-DA1916B3AB9D}" type="datetime1">
              <a:rPr lang="en-US" smtClean="0"/>
              <a:t>1/11/2024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566FD2-DFBC-4FD8-9C97-BE41F1D93EF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63B06A1-51A4-4B28-A407-A16565DB640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66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76">
          <p15:clr>
            <a:srgbClr val="FBAE40"/>
          </p15:clr>
        </p15:guide>
        <p15:guide id="2" pos="3198">
          <p15:clr>
            <a:srgbClr val="FBAE40"/>
          </p15:clr>
        </p15:guide>
        <p15:guide id="3" pos="41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116000"/>
            <a:ext cx="10334626" cy="538164"/>
          </a:xfrm>
        </p:spPr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199" y="2057399"/>
            <a:ext cx="4788000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 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65826" y="2057398"/>
            <a:ext cx="4788000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 SHIFT+TAB to go back in levels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B012D5B-9B1E-418C-B340-656657E49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2CE8-B446-47C0-9D5F-5EF58E07948E}" type="datetime1">
              <a:rPr lang="en-US" smtClean="0"/>
              <a:t>1/11/2024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F5B1665-CF89-4C65-9299-ED31AFA4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7A5C13-4749-4A79-AFBE-43492B56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130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89">
          <p15:clr>
            <a:srgbClr val="FBAE40"/>
          </p15:clr>
        </p15:guide>
        <p15:guide id="2" pos="425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169EC4C3-2B13-4B6E-9312-3D2DEBC5EA9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06121208-CD7C-46B0-BB30-826C94CF699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Date Placeholder 6" hidden="1">
            <a:extLst>
              <a:ext uri="{FF2B5EF4-FFF2-40B4-BE49-F238E27FC236}">
                <a16:creationId xmlns:a16="http://schemas.microsoft.com/office/drawing/2014/main" id="{28399C07-1591-4A5A-B960-2B8B02471E5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81C194-7206-4F72-8A77-9947114C7713}" type="datetime1">
              <a:rPr lang="en-US" smtClean="0"/>
              <a:t>1/11/2024</a:t>
            </a:fld>
            <a:endParaRPr lang="en-US"/>
          </a:p>
        </p:txBody>
      </p:sp>
      <p:sp>
        <p:nvSpPr>
          <p:cNvPr id="11" name="Background">
            <a:extLst>
              <a:ext uri="{FF2B5EF4-FFF2-40B4-BE49-F238E27FC236}">
                <a16:creationId xmlns:a16="http://schemas.microsoft.com/office/drawing/2014/main" id="{3DFC4F32-3484-4495-9D6E-B53455E1D7A3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3200" cy="6861600"/>
          </a:xfrm>
        </p:spPr>
        <p:txBody>
          <a:bodyPr lIns="72000" tIns="72000" rIns="72000" anchor="t" anchorCtr="0"/>
          <a:lstStyle>
            <a:lvl1pPr marL="0" indent="0" algn="l">
              <a:buNone/>
              <a:defRPr sz="1600"/>
            </a:lvl1pPr>
          </a:lstStyle>
          <a:p>
            <a:r>
              <a:rPr lang="en-US" noProof="0"/>
              <a:t>Click on frame and insert picture from Templafy or use icon to insert from device.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77155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A5755D-1BE9-42A9-929E-A63DEEC5B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5AC24-8463-4EC1-AC3E-DEA9C58A57F9}" type="datetime1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2A880-3CF6-4E67-B5D8-E059AC348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21F475-DC90-4C02-9CBD-60E13987B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92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78DBC4-5AB4-4F00-952D-E8E5FAAC0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F4AD-8FB8-4539-9DBC-65BB10FE7627}" type="datetime1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C91983-00E8-424B-B389-7DE321CA6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2AB89F-D8E8-44C4-B0A4-3354FEBB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987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User gu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Box 3">
            <a:extLst>
              <a:ext uri="{FF2B5EF4-FFF2-40B4-BE49-F238E27FC236}">
                <a16:creationId xmlns:a16="http://schemas.microsoft.com/office/drawing/2014/main" id="{19798472-DC87-414E-BC4E-CFAF99EF0ED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614855" y="1392529"/>
            <a:ext cx="2517427" cy="5186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venir Next LT Pro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venir Next LT Pro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+mn-lt"/>
                <a:cs typeface="Avenir Next LT Pro" panose="020B0504020202020204" pitchFamily="34" charset="0"/>
              </a:rPr>
              <a:t>PICTURES</a:t>
            </a:r>
            <a:br>
              <a:rPr lang="en-US" sz="900">
                <a:latin typeface="+mn-lt"/>
                <a:cs typeface="Avenir Next LT Pro" panose="020B0504020202020204" pitchFamily="34" charset="0"/>
              </a:rPr>
            </a:br>
            <a:r>
              <a:rPr lang="en-US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Insert corporate picture from Templafy</a:t>
            </a:r>
            <a:endParaRPr lang="en-US" altLang="da-DK" sz="900" b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1.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Click the blue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Templafy 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button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2. 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 the dropdown, click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Images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, or click the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Images </a:t>
            </a:r>
            <a:r>
              <a:rPr lang="en-US" altLang="da-DK" sz="900" b="0" i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button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in the Templafy pane on the right side of the screen</a:t>
            </a:r>
            <a:endParaRPr lang="en-US" altLang="da-DK" sz="90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altLang="da-DK" sz="900" b="0" baseline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Insert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On slides with pictureplaceholder, click on the icon and choose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Insert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US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Crop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1.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Click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Crop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to change size or focus of the picture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2.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If you want to scale the picture, hold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SHIFT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-key down while dragging the corners of the picture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endParaRPr lang="en-US" altLang="da-DK" sz="900" b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HINT: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If you delete the picture and insert a new one, the picture may lie in front of the text or graphic. If this happens, select the picture, right-click and choose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Send to Back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+mn-lt"/>
                <a:cs typeface="Avenir Next LT Pro" panose="020B0504020202020204" pitchFamily="34" charset="0"/>
              </a:rPr>
              <a:t>GUIDES</a:t>
            </a:r>
            <a:endParaRPr lang="en-US" sz="1600" b="1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Click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View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tab and set tick mark next to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Guides</a:t>
            </a:r>
            <a:endParaRPr lang="en-US" altLang="da-DK" sz="900" b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HINT: Alt + F9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for quick view of guides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Mac: </a:t>
            </a:r>
            <a:r>
              <a:rPr lang="en-US" sz="900" b="0" i="0">
                <a:solidFill>
                  <a:srgbClr val="333333"/>
                </a:solidFill>
                <a:effectLst/>
                <a:latin typeface="Avenir Next LT Pro"/>
              </a:rPr>
              <a:t>⌘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+ option + ctrl + G</a:t>
            </a:r>
          </a:p>
        </p:txBody>
      </p:sp>
      <p:grpSp>
        <p:nvGrpSpPr>
          <p:cNvPr id="26" name="Gruppe 25">
            <a:extLst>
              <a:ext uri="{FF2B5EF4-FFF2-40B4-BE49-F238E27FC236}">
                <a16:creationId xmlns:a16="http://schemas.microsoft.com/office/drawing/2014/main" id="{1E29220A-15A7-4D74-97D3-C35C0B6650BA}"/>
              </a:ext>
            </a:extLst>
          </p:cNvPr>
          <p:cNvGrpSpPr/>
          <p:nvPr userDrawn="1"/>
        </p:nvGrpSpPr>
        <p:grpSpPr>
          <a:xfrm>
            <a:off x="7344303" y="1641426"/>
            <a:ext cx="676669" cy="997704"/>
            <a:chOff x="6442771" y="2574072"/>
            <a:chExt cx="676669" cy="997704"/>
          </a:xfrm>
        </p:grpSpPr>
        <p:pic>
          <p:nvPicPr>
            <p:cNvPr id="27" name="Billede 26">
              <a:extLst>
                <a:ext uri="{FF2B5EF4-FFF2-40B4-BE49-F238E27FC236}">
                  <a16:creationId xmlns:a16="http://schemas.microsoft.com/office/drawing/2014/main" id="{3A5D5234-21E3-4579-AE5E-A650C0CF9F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6442771" y="2574072"/>
              <a:ext cx="305786" cy="365851"/>
            </a:xfrm>
            <a:prstGeom prst="rect">
              <a:avLst/>
            </a:prstGeom>
          </p:spPr>
        </p:pic>
        <p:pic>
          <p:nvPicPr>
            <p:cNvPr id="38" name="Billede 37">
              <a:extLst>
                <a:ext uri="{FF2B5EF4-FFF2-40B4-BE49-F238E27FC236}">
                  <a16:creationId xmlns:a16="http://schemas.microsoft.com/office/drawing/2014/main" id="{C18E748C-FC83-400F-9C35-D988C122801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432" t="16308" r="2422" b="1509"/>
            <a:stretch/>
          </p:blipFill>
          <p:spPr>
            <a:xfrm>
              <a:off x="6444587" y="2943287"/>
              <a:ext cx="674853" cy="628489"/>
            </a:xfrm>
            <a:prstGeom prst="rect">
              <a:avLst/>
            </a:prstGeom>
            <a:ln w="3175">
              <a:solidFill>
                <a:schemeClr val="bg1">
                  <a:lumMod val="95000"/>
                </a:schemeClr>
              </a:solidFill>
            </a:ln>
          </p:spPr>
        </p:pic>
      </p:grpSp>
      <p:pic>
        <p:nvPicPr>
          <p:cNvPr id="57" name="Picture 19">
            <a:extLst>
              <a:ext uri="{FF2B5EF4-FFF2-40B4-BE49-F238E27FC236}">
                <a16:creationId xmlns:a16="http://schemas.microsoft.com/office/drawing/2014/main" id="{E210FBD4-B8B9-4AFA-9670-2FEBAA1CF3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86065" y="3653024"/>
            <a:ext cx="313788" cy="543900"/>
          </a:xfrm>
          <a:prstGeom prst="rect">
            <a:avLst/>
          </a:prstGeom>
        </p:spPr>
      </p:pic>
      <p:sp>
        <p:nvSpPr>
          <p:cNvPr id="61" name="Text Box 4">
            <a:extLst>
              <a:ext uri="{FF2B5EF4-FFF2-40B4-BE49-F238E27FC236}">
                <a16:creationId xmlns:a16="http://schemas.microsoft.com/office/drawing/2014/main" id="{DD6A81B7-1FEE-46CF-A623-23E99CFEAFB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452800" y="1392529"/>
            <a:ext cx="2510573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venir Next LT Pro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venir Next LT Pro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+mn-lt"/>
                <a:cs typeface="Avenir Next LT Pro" panose="020B0504020202020204" pitchFamily="34" charset="0"/>
              </a:rPr>
              <a:t>HEADER &amp; FOOTER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Do this at the very end to apply the changes on all slides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Click on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Header and Footer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Insert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tab (write the desired text, click date or page number from or to)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Click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Apply to All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or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Apply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if only used on one slide</a:t>
            </a:r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16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COPY/PASTE CONTENT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When copying old content to your new presentation, 2 options are available: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1. Best practice: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Create a slide in your new presentation and copy </a:t>
            </a:r>
            <a:r>
              <a:rPr lang="en-US" altLang="da-DK" sz="900" b="0" i="0" u="sng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one</a:t>
            </a:r>
            <a:r>
              <a:rPr lang="en-US" altLang="da-DK" sz="900" b="0" i="0" u="none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piece of content at a time (e.g. copy all text from </a:t>
            </a:r>
            <a:r>
              <a:rPr lang="en-US" altLang="da-DK" sz="900" b="0" i="0" u="sng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one</a:t>
            </a:r>
            <a:r>
              <a:rPr lang="en-US" altLang="da-DK" sz="900" b="0" i="0" u="none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textbox)</a:t>
            </a:r>
            <a:endParaRPr lang="en-US" altLang="da-DK" sz="900" b="1" i="0" u="sng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2.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Or copy an entire slide into your new presentation and then choose a fitting layout. Remember to delete the old, wrong layouts (go to View &gt; Slidemaster and delete them)</a:t>
            </a:r>
            <a:endParaRPr lang="en-US" altLang="da-DK" sz="900" b="1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endParaRPr lang="en-US" altLang="da-DK" sz="900" b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+mn-lt"/>
                <a:cs typeface="Avenir Next LT Pro" panose="020B0504020202020204" pitchFamily="34" charset="0"/>
              </a:rPr>
              <a:t>SLIDES &amp; SLIDE ELEMENTS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Insert predefined slides and elements from the Templafy button. Choose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Slides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and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Slide elements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from the dropdown menu or from the buttons in the Templafy pane on the right side of the screen</a:t>
            </a:r>
            <a:endParaRPr lang="en-US" altLang="da-DK" sz="900" b="1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</p:txBody>
      </p:sp>
      <p:sp>
        <p:nvSpPr>
          <p:cNvPr id="65" name="Fast overskrift">
            <a:extLst>
              <a:ext uri="{FF2B5EF4-FFF2-40B4-BE49-F238E27FC236}">
                <a16:creationId xmlns:a16="http://schemas.microsoft.com/office/drawing/2014/main" id="{09C05D50-8477-4113-8B72-9C373B0FF9F9}"/>
              </a:ext>
            </a:extLst>
          </p:cNvPr>
          <p:cNvSpPr txBox="1"/>
          <p:nvPr userDrawn="1"/>
        </p:nvSpPr>
        <p:spPr>
          <a:xfrm>
            <a:off x="1219200" y="448713"/>
            <a:ext cx="10334625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US" sz="3200" b="0" noProof="1">
                <a:solidFill>
                  <a:schemeClr val="tx1"/>
                </a:solidFill>
                <a:latin typeface="+mj-lt"/>
                <a:cs typeface="Avenir Next LT Pro" panose="020B0504020202020204" pitchFamily="34" charset="0"/>
              </a:rPr>
              <a:t>TIPS &amp; TRICKS - YOUR USER GUIDE</a:t>
            </a:r>
          </a:p>
        </p:txBody>
      </p:sp>
      <p:pic>
        <p:nvPicPr>
          <p:cNvPr id="19" name="Picture 12">
            <a:extLst>
              <a:ext uri="{FF2B5EF4-FFF2-40B4-BE49-F238E27FC236}">
                <a16:creationId xmlns:a16="http://schemas.microsoft.com/office/drawing/2014/main" id="{D59A1415-DF88-48C2-BFBD-2900D34A9A2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992821" y="2047148"/>
            <a:ext cx="378293" cy="543366"/>
          </a:xfrm>
          <a:prstGeom prst="rect">
            <a:avLst/>
          </a:prstGeom>
        </p:spPr>
      </p:pic>
      <p:sp>
        <p:nvSpPr>
          <p:cNvPr id="20" name="Date Placeholder 6" hidden="1">
            <a:extLst>
              <a:ext uri="{FF2B5EF4-FFF2-40B4-BE49-F238E27FC236}">
                <a16:creationId xmlns:a16="http://schemas.microsoft.com/office/drawing/2014/main" id="{56AA1691-6753-45B8-AB77-1105989467F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FBAD3BF-000D-4179-B817-A630155E2EF6}" type="datetime1">
              <a:rPr lang="en-US" smtClean="0"/>
              <a:t>1/11/2024</a:t>
            </a:fld>
            <a:endParaRPr lang="en-US"/>
          </a:p>
        </p:txBody>
      </p:sp>
      <p:sp>
        <p:nvSpPr>
          <p:cNvPr id="21" name="Footer Placeholder 8" hidden="1">
            <a:extLst>
              <a:ext uri="{FF2B5EF4-FFF2-40B4-BE49-F238E27FC236}">
                <a16:creationId xmlns:a16="http://schemas.microsoft.com/office/drawing/2014/main" id="{2F8C9320-E8BF-471F-8DD3-1BC4790219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22" name="Slide Number Placeholder 10" hidden="1">
            <a:extLst>
              <a:ext uri="{FF2B5EF4-FFF2-40B4-BE49-F238E27FC236}">
                <a16:creationId xmlns:a16="http://schemas.microsoft.com/office/drawing/2014/main" id="{B01A309B-80AB-481C-AE3F-3C56C2C92EE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33">
            <a:extLst>
              <a:ext uri="{FF2B5EF4-FFF2-40B4-BE49-F238E27FC236}">
                <a16:creationId xmlns:a16="http://schemas.microsoft.com/office/drawing/2014/main" id="{B03E872F-21DD-423D-B6DE-4945F155FB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901" t="45142" r="62601" b="9046"/>
          <a:stretch/>
        </p:blipFill>
        <p:spPr>
          <a:xfrm>
            <a:off x="7344564" y="2884155"/>
            <a:ext cx="341204" cy="321707"/>
          </a:xfrm>
          <a:prstGeom prst="rect">
            <a:avLst/>
          </a:prstGeom>
        </p:spPr>
      </p:pic>
      <p:pic>
        <p:nvPicPr>
          <p:cNvPr id="14" name="Picture 2" descr="C:\Users\MAV~1.SKA\AppData\Local\Temp\SNAGHTMLe48c1e.PNG">
            <a:extLst>
              <a:ext uri="{FF2B5EF4-FFF2-40B4-BE49-F238E27FC236}">
                <a16:creationId xmlns:a16="http://schemas.microsoft.com/office/drawing/2014/main" id="{F708B370-AE70-4A27-B119-8EF9D44A86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7978" y="5287103"/>
            <a:ext cx="650850" cy="9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8B1B4749-2B7E-4474-A2D3-2B2892ADCA2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627" y="1392529"/>
            <a:ext cx="2124000" cy="393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venir Next LT Pro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venir Next LT Pro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venir Next LT Pro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venir Next LT Pro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>
                <a:latin typeface="+mn-lt"/>
                <a:cs typeface="Avenir Next LT Pro" panose="020B0504020202020204" pitchFamily="34" charset="0"/>
              </a:rPr>
              <a:t>TEXT STYLES</a:t>
            </a:r>
            <a:endParaRPr lang="en-US" altLang="da-DK" sz="1600" b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Use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TAB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-key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to jump through </a:t>
            </a:r>
            <a:b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levels. Click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ENTER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, then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TAB</a:t>
            </a: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to switch from one level to the next level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altLang="da-DK" sz="900" b="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To go back in levels use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SHIFT-TAB</a:t>
            </a:r>
            <a:endParaRPr lang="en-US" sz="900" b="1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en-US" sz="90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Alternatively, </a:t>
            </a:r>
            <a:r>
              <a:rPr lang="en-US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Increase</a:t>
            </a:r>
            <a:r>
              <a:rPr lang="en-US" sz="90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and</a:t>
            </a:r>
            <a:br>
              <a:rPr lang="en-US" sz="90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r>
              <a:rPr lang="en-US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Decrease </a:t>
            </a:r>
            <a:r>
              <a:rPr lang="en-US" sz="90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list level can be used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r>
              <a:rPr lang="en-US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Reset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US" altLang="da-DK" sz="90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Click the </a:t>
            </a:r>
            <a:r>
              <a:rPr lang="en-US" altLang="da-DK" sz="900" b="1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Reset </a:t>
            </a:r>
            <a:r>
              <a:rPr lang="en-US" altLang="da-DK" sz="90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menu to reset position, size</a:t>
            </a:r>
            <a:r>
              <a:rPr lang="en-US" altLang="da-DK" sz="900" baseline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and formatting of the slide placeholders to their default settings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r>
              <a:rPr lang="en-US" sz="1600">
                <a:latin typeface="+mn-lt"/>
                <a:cs typeface="Avenir Next LT Pro" panose="020B0504020202020204" pitchFamily="34" charset="0"/>
              </a:rPr>
              <a:t>SLIDES &amp; LAYOUTS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Click on the menu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New Slide 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in the </a:t>
            </a: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Home</a:t>
            </a:r>
            <a: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 tab to insert a new slide</a:t>
            </a: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br>
              <a:rPr lang="en-US" altLang="da-DK" sz="900" b="0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</a:br>
            <a:r>
              <a:rPr lang="en-US" altLang="da-DK" sz="900" b="1" noProof="1">
                <a:solidFill>
                  <a:schemeClr val="tx1"/>
                </a:solidFill>
                <a:latin typeface="+mn-lt"/>
                <a:cs typeface="Avenir Next LT Pro" panose="020B0504020202020204" pitchFamily="34" charset="0"/>
              </a:rPr>
              <a:t>Change layout</a:t>
            </a:r>
            <a:endParaRPr lang="en-US" altLang="da-DK" sz="900" b="0" noProof="1">
              <a:solidFill>
                <a:schemeClr val="tx1"/>
              </a:solidFill>
              <a:latin typeface="+mn-lt"/>
              <a:cs typeface="Avenir Next LT Pro" panose="020B0504020202020204" pitchFamily="34" charset="0"/>
            </a:endParaRPr>
          </a:p>
          <a:p>
            <a:pPr marL="0" indent="0">
              <a:spcAft>
                <a:spcPts val="600"/>
              </a:spcAft>
              <a:buFont typeface="+mj-lt"/>
              <a:buNone/>
            </a:pPr>
            <a:r>
              <a:rPr lang="en-US" sz="900">
                <a:solidFill>
                  <a:srgbClr val="000000"/>
                </a:solidFill>
                <a:latin typeface="+mn-lt"/>
                <a:ea typeface="Avenir Next LT Pro" panose="020B0504020202020204" pitchFamily="34" charset="0"/>
              </a:rPr>
              <a:t>Click on the arrow next to </a:t>
            </a:r>
            <a:r>
              <a:rPr lang="en-US" sz="900" b="1">
                <a:solidFill>
                  <a:srgbClr val="000000"/>
                </a:solidFill>
                <a:latin typeface="+mn-lt"/>
                <a:ea typeface="Avenir Next LT Pro" panose="020B0504020202020204" pitchFamily="34" charset="0"/>
              </a:rPr>
              <a:t>Layout</a:t>
            </a:r>
            <a:br>
              <a:rPr lang="en-US" sz="900" b="1">
                <a:solidFill>
                  <a:srgbClr val="000000"/>
                </a:solidFill>
                <a:latin typeface="+mn-lt"/>
                <a:ea typeface="Avenir Next LT Pro" panose="020B0504020202020204" pitchFamily="34" charset="0"/>
              </a:rPr>
            </a:br>
            <a:r>
              <a:rPr lang="en-US" sz="900">
                <a:solidFill>
                  <a:srgbClr val="000000"/>
                </a:solidFill>
                <a:latin typeface="+mn-lt"/>
                <a:ea typeface="Avenir Next LT Pro" panose="020B0504020202020204" pitchFamily="34" charset="0"/>
              </a:rPr>
              <a:t>to view a dropdown menu of possible slide layouts</a:t>
            </a:r>
            <a:endParaRPr lang="en-US" sz="900">
              <a:latin typeface="+mn-lt"/>
              <a:ea typeface="Avenir Next LT Pro" panose="020B05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2B8CEB7-8718-40FB-BCC9-2AC96094B83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378881" y="4801410"/>
            <a:ext cx="475428" cy="176762"/>
          </a:xfrm>
          <a:prstGeom prst="rect">
            <a:avLst/>
          </a:prstGeom>
        </p:spPr>
      </p:pic>
      <p:pic>
        <p:nvPicPr>
          <p:cNvPr id="29" name="Picture 16">
            <a:extLst>
              <a:ext uri="{FF2B5EF4-FFF2-40B4-BE49-F238E27FC236}">
                <a16:creationId xmlns:a16="http://schemas.microsoft.com/office/drawing/2014/main" id="{1543AAD2-58D2-4DCE-A080-AFA6A459F60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78881" y="3985546"/>
            <a:ext cx="328881" cy="505501"/>
          </a:xfrm>
          <a:prstGeom prst="rect">
            <a:avLst/>
          </a:prstGeom>
        </p:spPr>
      </p:pic>
      <p:pic>
        <p:nvPicPr>
          <p:cNvPr id="30" name="Picture 20">
            <a:extLst>
              <a:ext uri="{FF2B5EF4-FFF2-40B4-BE49-F238E27FC236}">
                <a16:creationId xmlns:a16="http://schemas.microsoft.com/office/drawing/2014/main" id="{F410AF64-93DE-4C35-8AC4-D2AFA638F57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381579" y="3134979"/>
            <a:ext cx="538465" cy="1728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AAFDC93-9DCC-4CE4-B8D7-6137FEEF048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3378881" y="2480529"/>
            <a:ext cx="457143" cy="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84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Do not use layouts after this 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600"/>
              </a:spcBef>
              <a:buClr>
                <a:srgbClr val="003755"/>
              </a:buClr>
            </a:pPr>
            <a:endParaRPr lang="en-US" sz="140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13" y="656823"/>
            <a:ext cx="11356977" cy="289310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4400" b="0" noProof="0">
                <a:solidFill>
                  <a:schemeClr val="bg1"/>
                </a:solidFill>
              </a:rPr>
              <a:t>If you see any </a:t>
            </a:r>
            <a:r>
              <a:rPr lang="en-US" sz="4400" b="1" i="1" noProof="0">
                <a:solidFill>
                  <a:schemeClr val="bg1"/>
                </a:solidFill>
              </a:rPr>
              <a:t>layouts after this </a:t>
            </a:r>
            <a:r>
              <a:rPr lang="en-US" sz="4400" b="0" i="0" noProof="0">
                <a:solidFill>
                  <a:schemeClr val="bg1"/>
                </a:solidFill>
              </a:rPr>
              <a:t>one</a:t>
            </a:r>
            <a:r>
              <a:rPr lang="en-US" sz="4400" b="1" i="1" noProof="0">
                <a:solidFill>
                  <a:schemeClr val="bg1"/>
                </a:solidFill>
              </a:rPr>
              <a:t>,</a:t>
            </a:r>
            <a:br>
              <a:rPr lang="en-US" sz="4400" b="0" i="0" noProof="0">
                <a:solidFill>
                  <a:schemeClr val="bg1"/>
                </a:solidFill>
              </a:rPr>
            </a:br>
            <a:r>
              <a:rPr lang="en-US" sz="4400" b="0" noProof="0">
                <a:solidFill>
                  <a:schemeClr val="bg1"/>
                </a:solidFill>
              </a:rPr>
              <a:t>do not use them. These layouts </a:t>
            </a:r>
            <a:r>
              <a:rPr lang="en-US" sz="4400" b="1" i="1" u="none" noProof="0">
                <a:solidFill>
                  <a:schemeClr val="bg1"/>
                </a:solidFill>
              </a:rPr>
              <a:t>are not </a:t>
            </a:r>
            <a:r>
              <a:rPr lang="en-US" sz="4400" b="0" noProof="0">
                <a:solidFill>
                  <a:schemeClr val="bg1"/>
                </a:solidFill>
              </a:rPr>
              <a:t>part of our corporate template.</a:t>
            </a:r>
            <a:br>
              <a:rPr lang="en-US" sz="2800" b="0" noProof="0">
                <a:solidFill>
                  <a:schemeClr val="bg1"/>
                </a:solidFill>
              </a:rPr>
            </a:br>
            <a:br>
              <a:rPr lang="en-US" sz="2800" b="0" noProof="0">
                <a:solidFill>
                  <a:schemeClr val="bg1"/>
                </a:solidFill>
              </a:rPr>
            </a:br>
            <a:endParaRPr lang="en-US" sz="2800" b="0" noProof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74" y="3325226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US" sz="140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600"/>
                </a:spcBef>
                <a:buClr>
                  <a:srgbClr val="003755"/>
                </a:buClr>
              </a:pPr>
              <a:endParaRPr lang="en-US" sz="140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30213" y="2588374"/>
            <a:ext cx="1015234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800" b="1" i="1" noProof="0">
                <a:solidFill>
                  <a:schemeClr val="bg1"/>
                </a:solidFill>
              </a:rPr>
              <a:t>Do not use </a:t>
            </a:r>
            <a:endParaRPr lang="en-US" sz="2400" b="1" i="1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55"/>
            <a:ext cx="11356974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2000" b="0" noProof="0">
                <a:solidFill>
                  <a:schemeClr val="bg1"/>
                </a:solidFill>
              </a:rPr>
              <a:t>Due to PowerPoint’s standard Copy/Paste functionality extra undesirable layouts can appear.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en-US" sz="2000" b="0" noProof="0">
                <a:solidFill>
                  <a:schemeClr val="bg1"/>
                </a:solidFill>
              </a:rPr>
              <a:t>Also notice: Layouts after this might contain potential confidential information.</a:t>
            </a:r>
            <a:br>
              <a:rPr lang="en-US" sz="1800" b="0" noProof="0">
                <a:solidFill>
                  <a:schemeClr val="bg1"/>
                </a:solidFill>
              </a:rPr>
            </a:br>
            <a:endParaRPr lang="en-US" sz="1800" b="0" noProof="0">
              <a:solidFill>
                <a:schemeClr val="bg1"/>
              </a:solidFill>
            </a:endParaRP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706505A8-87EA-4BA0-B698-35156BC765D0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D385C129-467E-404F-9020-54DE6C497467}" type="datetime1">
              <a:rPr lang="en-US" smtClean="0"/>
              <a:t>1/11/2024</a:t>
            </a:fld>
            <a:endParaRPr lang="en-US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AB150C2C-2030-498B-8262-6BD5BCCBB34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81B246F-92C7-4EF8-ACD0-05F73C7095B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6476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5318E54-A7C0-43F8-8747-5AE35BED7D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13" y="1527143"/>
            <a:ext cx="4080998" cy="3421929"/>
          </a:xfrm>
        </p:spPr>
        <p:txBody>
          <a:bodyPr lIns="72000" tIns="72000" rIns="72000" anchor="t" anchorCtr="0"/>
          <a:lstStyle>
            <a:lvl1pPr marL="0" indent="0" algn="l">
              <a:buNone/>
              <a:defRPr sz="1600"/>
            </a:lvl1pPr>
          </a:lstStyle>
          <a:p>
            <a:r>
              <a:rPr lang="en-US" noProof="0"/>
              <a:t>Click on frame and insert picture from Templafy or use icon to insert from device.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55999" y="1116000"/>
            <a:ext cx="5397825" cy="538164"/>
          </a:xfrm>
        </p:spPr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55999" y="2057399"/>
            <a:ext cx="5397825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 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BC0E1E-CBD5-48B6-882E-12A1F1A6CF7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1533A4C-9031-4CD7-B015-DA1916B3AB9D}" type="datetime1">
              <a:rPr lang="en-US" smtClean="0"/>
              <a:t>1/11/2024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566FD2-DFBC-4FD8-9C97-BE41F1D93EF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63B06A1-51A4-4B28-A407-A16565DB640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695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76" userDrawn="1">
          <p15:clr>
            <a:srgbClr val="FBAE40"/>
          </p15:clr>
        </p15:guide>
        <p15:guide id="2" pos="3082" userDrawn="1">
          <p15:clr>
            <a:srgbClr val="FBAE40"/>
          </p15:clr>
        </p15:guide>
        <p15:guide id="3" pos="509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</a:t>
            </a:r>
            <a:br>
              <a:rPr lang="en-US" noProof="0"/>
            </a:br>
            <a:r>
              <a:rPr lang="en-US" noProof="0"/>
              <a:t>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DF1E64-0BC0-4941-8FFB-3A71A98EA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98D42-F7CA-4ADF-8715-82CC52D4D915}" type="datetime1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FDC879-555B-4B99-8F4C-5066F0F20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F63A2C-6198-4B31-B738-56535BA7E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111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116000"/>
            <a:ext cx="10334626" cy="538164"/>
          </a:xfrm>
        </p:spPr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199" y="2057399"/>
            <a:ext cx="4788000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 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7CE2ECF-AF40-4809-BD16-DFC59D53926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65826" y="2057398"/>
            <a:ext cx="4788000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 SHIFT+TAB to go back in levels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B012D5B-9B1E-418C-B340-656657E49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42CE8-B446-47C0-9D5F-5EF58E07948E}" type="datetime1">
              <a:rPr lang="en-US" smtClean="0"/>
              <a:t>1/11/2024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F5B1665-CF89-4C65-9299-ED31AFA4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E7A5C13-4749-4A79-AFBE-43492B56A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26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89" userDrawn="1">
          <p15:clr>
            <a:srgbClr val="FBAE40"/>
          </p15:clr>
        </p15:guide>
        <p15:guide id="2" pos="425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Background">
            <a:extLst>
              <a:ext uri="{FF2B5EF4-FFF2-40B4-BE49-F238E27FC236}">
                <a16:creationId xmlns:a16="http://schemas.microsoft.com/office/drawing/2014/main" id="{893ABF29-A8C1-46A8-B164-55FE6DB820EB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sp>
        <p:nvSpPr>
          <p:cNvPr id="15" name="Background blue">
            <a:extLst>
              <a:ext uri="{FF2B5EF4-FFF2-40B4-BE49-F238E27FC236}">
                <a16:creationId xmlns:a16="http://schemas.microsoft.com/office/drawing/2014/main" id="{9FA2F11A-9B65-4830-8F61-5ABBE36D3CE6}"/>
              </a:ext>
            </a:extLst>
          </p:cNvPr>
          <p:cNvSpPr/>
          <p:nvPr userDrawn="1"/>
        </p:nvSpPr>
        <p:spPr>
          <a:xfrm>
            <a:off x="6096000" y="0"/>
            <a:ext cx="6096000" cy="686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F97E2E3-73F5-42D8-8D28-86EA9DF44D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57975" y="6078817"/>
            <a:ext cx="3033609" cy="36228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7455F5-F0CD-47F9-BCF4-B16B52E69B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1"/>
            <a:ext cx="6096000" cy="6861600"/>
          </a:xfrm>
        </p:spPr>
        <p:txBody>
          <a:bodyPr lIns="72000" tIns="72000" rIns="7200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on frame and insert picture from Templafy or use icon to insert from device.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white">
          <a:xfrm>
            <a:off x="6657975" y="1112838"/>
            <a:ext cx="4895848" cy="2808699"/>
          </a:xfrm>
        </p:spPr>
        <p:txBody>
          <a:bodyPr anchor="b"/>
          <a:lstStyle>
            <a:lvl1pPr algn="l">
              <a:lnSpc>
                <a:spcPct val="11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6657975" y="4338004"/>
            <a:ext cx="4895848" cy="38550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venir Next LT Pro" panose="020B0504020202020204" pitchFamily="34" charset="0"/>
              <a:buChar char="​"/>
              <a:defRPr sz="1800" b="1">
                <a:solidFill>
                  <a:schemeClr val="bg1"/>
                </a:solidFill>
              </a:defRPr>
            </a:lvl1pPr>
            <a:lvl2pPr marL="0" indent="0" algn="l">
              <a:buFont typeface="Avenir Next LT Pro" panose="020B0504020202020204" pitchFamily="34" charset="0"/>
              <a:buNone/>
              <a:defRPr sz="2000" b="1"/>
            </a:lvl2pPr>
            <a:lvl3pPr marL="0" indent="0" algn="l">
              <a:buFont typeface="Avenir Next LT Pro" panose="020B0504020202020204" pitchFamily="34" charset="0"/>
              <a:buChar char="​"/>
              <a:defRPr sz="2000" b="1"/>
            </a:lvl3pPr>
            <a:lvl4pPr marL="0" indent="0" algn="l">
              <a:buFont typeface="Avenir Next LT Pro" panose="020B0504020202020204" pitchFamily="34" charset="0"/>
              <a:buChar char="​"/>
              <a:defRPr sz="2000" b="1"/>
            </a:lvl4pPr>
            <a:lvl5pPr marL="0" indent="0" algn="l">
              <a:buFont typeface="Avenir Next LT Pro" panose="020B0504020202020204" pitchFamily="34" charset="0"/>
              <a:buChar char="​"/>
              <a:defRPr sz="2000" b="1"/>
            </a:lvl5pPr>
            <a:lvl6pPr marL="0" indent="0" algn="l">
              <a:buFont typeface="Avenir Next LT Pro" panose="020B0504020202020204" pitchFamily="34" charset="0"/>
              <a:buChar char="​"/>
              <a:defRPr sz="2000" b="1"/>
            </a:lvl6pPr>
            <a:lvl7pPr marL="0" indent="0" algn="l">
              <a:buFont typeface="Avenir Next LT Pro" panose="020B0504020202020204" pitchFamily="34" charset="0"/>
              <a:buChar char="​"/>
              <a:defRPr sz="2000" b="1"/>
            </a:lvl7pPr>
            <a:lvl8pPr marL="0" indent="0" algn="l">
              <a:buFont typeface="Avenir Next LT Pro" panose="020B0504020202020204" pitchFamily="34" charset="0"/>
              <a:buChar char="​"/>
              <a:defRPr sz="2000" b="1"/>
            </a:lvl8pPr>
            <a:lvl9pPr marL="0" indent="0" algn="l">
              <a:buFont typeface="Avenir Next LT Pro" panose="020B0504020202020204" pitchFamily="34" charset="0"/>
              <a:buChar char="​"/>
              <a:defRPr sz="2000" b="1"/>
            </a:lvl9pPr>
          </a:lstStyle>
          <a:p>
            <a:r>
              <a:rPr lang="en-US"/>
              <a:t>Click to add Presenter name, title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47B57197-1764-4039-BC11-697FE580688C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white">
          <a:xfrm>
            <a:off x="6657975" y="4906943"/>
            <a:ext cx="4895847" cy="29947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fld id="{1E7C5033-46D0-4DEC-9739-8C392E1AC544}" type="datetime4">
              <a:rPr lang="en-US" smtClean="0"/>
              <a:pPr/>
              <a:t>January 11, 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59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9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Date Placeholder 6" hidden="1">
            <a:extLst>
              <a:ext uri="{FF2B5EF4-FFF2-40B4-BE49-F238E27FC236}">
                <a16:creationId xmlns:a16="http://schemas.microsoft.com/office/drawing/2014/main" id="{B299F4DB-4306-4708-8FDA-CFC32332092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81C194-7206-4F72-8A77-9947114C7713}" type="datetime1">
              <a:rPr lang="en-US" smtClean="0"/>
              <a:t>1/11/2024</a:t>
            </a:fld>
            <a:endParaRPr lang="en-US"/>
          </a:p>
        </p:txBody>
      </p:sp>
      <p:sp>
        <p:nvSpPr>
          <p:cNvPr id="14" name="Background">
            <a:extLst>
              <a:ext uri="{FF2B5EF4-FFF2-40B4-BE49-F238E27FC236}">
                <a16:creationId xmlns:a16="http://schemas.microsoft.com/office/drawing/2014/main" id="{893ABF29-A8C1-46A8-B164-55FE6DB820EB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sp>
        <p:nvSpPr>
          <p:cNvPr id="15" name="Background blue">
            <a:extLst>
              <a:ext uri="{FF2B5EF4-FFF2-40B4-BE49-F238E27FC236}">
                <a16:creationId xmlns:a16="http://schemas.microsoft.com/office/drawing/2014/main" id="{9FA2F11A-9B65-4830-8F61-5ABBE36D3CE6}"/>
              </a:ext>
            </a:extLst>
          </p:cNvPr>
          <p:cNvSpPr/>
          <p:nvPr userDrawn="1"/>
        </p:nvSpPr>
        <p:spPr>
          <a:xfrm>
            <a:off x="6096000" y="5813523"/>
            <a:ext cx="6096000" cy="10480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pic>
        <p:nvPicPr>
          <p:cNvPr id="13" name="Logo">
            <a:extLst>
              <a:ext uri="{FF2B5EF4-FFF2-40B4-BE49-F238E27FC236}">
                <a16:creationId xmlns:a16="http://schemas.microsoft.com/office/drawing/2014/main" id="{9F97E2E3-73F5-42D8-8D28-86EA9DF44D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473658" y="6159071"/>
            <a:ext cx="3033609" cy="362287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7455F5-F0CD-47F9-BCF4-B16B52E69B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3875" y="828675"/>
            <a:ext cx="5133976" cy="4829175"/>
          </a:xfrm>
        </p:spPr>
        <p:txBody>
          <a:bodyPr lIns="72000" tIns="72000" rIns="7200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on frame and insert picture from Templafy or use icon to insert from device.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7975" y="1112839"/>
            <a:ext cx="4895848" cy="1602082"/>
          </a:xfrm>
        </p:spPr>
        <p:txBody>
          <a:bodyPr anchor="b"/>
          <a:lstStyle>
            <a:lvl1pPr algn="l">
              <a:lnSpc>
                <a:spcPct val="11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57975" y="2745102"/>
            <a:ext cx="4895848" cy="112413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venir Next LT Pro" panose="020B0504020202020204" pitchFamily="34" charset="0"/>
              <a:buChar char="​"/>
              <a:defRPr sz="3200" b="0">
                <a:solidFill>
                  <a:schemeClr val="tx1"/>
                </a:solidFill>
              </a:defRPr>
            </a:lvl1pPr>
            <a:lvl2pPr marL="0" indent="0" algn="l">
              <a:buFont typeface="Avenir Next LT Pro" panose="020B0504020202020204" pitchFamily="34" charset="0"/>
              <a:buNone/>
              <a:defRPr sz="2000" b="1"/>
            </a:lvl2pPr>
            <a:lvl3pPr marL="0" indent="0" algn="l">
              <a:buFont typeface="Avenir Next LT Pro" panose="020B0504020202020204" pitchFamily="34" charset="0"/>
              <a:buChar char="​"/>
              <a:defRPr sz="2000" b="1"/>
            </a:lvl3pPr>
            <a:lvl4pPr marL="0" indent="0" algn="l">
              <a:buFont typeface="Avenir Next LT Pro" panose="020B0504020202020204" pitchFamily="34" charset="0"/>
              <a:buChar char="​"/>
              <a:defRPr sz="2000" b="1"/>
            </a:lvl4pPr>
            <a:lvl5pPr marL="0" indent="0" algn="l">
              <a:buFont typeface="Avenir Next LT Pro" panose="020B0504020202020204" pitchFamily="34" charset="0"/>
              <a:buChar char="​"/>
              <a:defRPr sz="2000" b="1"/>
            </a:lvl5pPr>
            <a:lvl6pPr marL="0" indent="0" algn="l">
              <a:buFont typeface="Avenir Next LT Pro" panose="020B0504020202020204" pitchFamily="34" charset="0"/>
              <a:buChar char="​"/>
              <a:defRPr sz="2000" b="1"/>
            </a:lvl6pPr>
            <a:lvl7pPr marL="0" indent="0" algn="l">
              <a:buFont typeface="Avenir Next LT Pro" panose="020B0504020202020204" pitchFamily="34" charset="0"/>
              <a:buChar char="​"/>
              <a:defRPr sz="2000" b="1"/>
            </a:lvl7pPr>
            <a:lvl8pPr marL="0" indent="0" algn="l">
              <a:buFont typeface="Avenir Next LT Pro" panose="020B0504020202020204" pitchFamily="34" charset="0"/>
              <a:buChar char="​"/>
              <a:defRPr sz="2000" b="1"/>
            </a:lvl8pPr>
            <a:lvl9pPr marL="0" indent="0" algn="l">
              <a:buFont typeface="Avenir Next LT Pro" panose="020B0504020202020204" pitchFamily="34" charset="0"/>
              <a:buChar char="​"/>
              <a:defRPr sz="2000" b="1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063917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4">
          <p15:clr>
            <a:srgbClr val="FBAE40"/>
          </p15:clr>
        </p15:guide>
        <p15:guide id="2" pos="4194">
          <p15:clr>
            <a:srgbClr val="FBAE40"/>
          </p15:clr>
        </p15:guide>
        <p15:guide id="3" pos="3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6DB35B2F-204D-4092-A860-94E70637BD4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1BEB41F5-194C-405C-8EDC-8C5E550FE04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Date Placeholder 6" hidden="1">
            <a:extLst>
              <a:ext uri="{FF2B5EF4-FFF2-40B4-BE49-F238E27FC236}">
                <a16:creationId xmlns:a16="http://schemas.microsoft.com/office/drawing/2014/main" id="{B299F4DB-4306-4708-8FDA-CFC323320922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B81C194-7206-4F72-8A77-9947114C7713}" type="datetime1">
              <a:rPr lang="en-US" smtClean="0"/>
              <a:t>1/11/2024</a:t>
            </a:fld>
            <a:endParaRPr lang="en-US"/>
          </a:p>
        </p:txBody>
      </p:sp>
      <p:sp>
        <p:nvSpPr>
          <p:cNvPr id="14" name="Background">
            <a:extLst>
              <a:ext uri="{FF2B5EF4-FFF2-40B4-BE49-F238E27FC236}">
                <a16:creationId xmlns:a16="http://schemas.microsoft.com/office/drawing/2014/main" id="{893ABF29-A8C1-46A8-B164-55FE6DB820EB}"/>
              </a:ext>
            </a:extLst>
          </p:cNvPr>
          <p:cNvSpPr/>
          <p:nvPr userDrawn="1"/>
        </p:nvSpPr>
        <p:spPr>
          <a:xfrm>
            <a:off x="0" y="0"/>
            <a:ext cx="12193200" cy="686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pic>
        <p:nvPicPr>
          <p:cNvPr id="16" name="Logo">
            <a:extLst>
              <a:ext uri="{FF2B5EF4-FFF2-40B4-BE49-F238E27FC236}">
                <a16:creationId xmlns:a16="http://schemas.microsoft.com/office/drawing/2014/main" id="{F52F2982-3F1F-417C-953E-0CD81B4BA9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549" y="6171965"/>
            <a:ext cx="3033924" cy="362324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77455F5-F0CD-47F9-BCF4-B16B52E69B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23875" y="828675"/>
            <a:ext cx="5133976" cy="4829175"/>
          </a:xfrm>
        </p:spPr>
        <p:txBody>
          <a:bodyPr lIns="72000" tIns="72000" rIns="72000"/>
          <a:lstStyle>
            <a:lvl1pPr marL="0" indent="0" algn="l">
              <a:buNone/>
              <a:defRPr sz="1600"/>
            </a:lvl1pPr>
          </a:lstStyle>
          <a:p>
            <a:r>
              <a:rPr lang="en-US"/>
              <a:t>Click on frame and insert picture from Templafy or use icon to insert from device.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657975" y="1112839"/>
            <a:ext cx="4895848" cy="1602082"/>
          </a:xfrm>
        </p:spPr>
        <p:txBody>
          <a:bodyPr anchor="b"/>
          <a:lstStyle>
            <a:lvl1pPr algn="l">
              <a:lnSpc>
                <a:spcPct val="11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657975" y="2745102"/>
            <a:ext cx="4895848" cy="1124136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venir Next LT Pro" panose="020B0504020202020204" pitchFamily="34" charset="0"/>
              <a:buChar char="​"/>
              <a:defRPr sz="3200" b="0">
                <a:solidFill>
                  <a:schemeClr val="tx1"/>
                </a:solidFill>
              </a:defRPr>
            </a:lvl1pPr>
            <a:lvl2pPr marL="0" indent="0" algn="l">
              <a:buFont typeface="Avenir Next LT Pro" panose="020B0504020202020204" pitchFamily="34" charset="0"/>
              <a:buNone/>
              <a:defRPr sz="2000" b="1"/>
            </a:lvl2pPr>
            <a:lvl3pPr marL="0" indent="0" algn="l">
              <a:buFont typeface="Avenir Next LT Pro" panose="020B0504020202020204" pitchFamily="34" charset="0"/>
              <a:buChar char="​"/>
              <a:defRPr sz="2000" b="1"/>
            </a:lvl3pPr>
            <a:lvl4pPr marL="0" indent="0" algn="l">
              <a:buFont typeface="Avenir Next LT Pro" panose="020B0504020202020204" pitchFamily="34" charset="0"/>
              <a:buChar char="​"/>
              <a:defRPr sz="2000" b="1"/>
            </a:lvl4pPr>
            <a:lvl5pPr marL="0" indent="0" algn="l">
              <a:buFont typeface="Avenir Next LT Pro" panose="020B0504020202020204" pitchFamily="34" charset="0"/>
              <a:buChar char="​"/>
              <a:defRPr sz="2000" b="1"/>
            </a:lvl5pPr>
            <a:lvl6pPr marL="0" indent="0" algn="l">
              <a:buFont typeface="Avenir Next LT Pro" panose="020B0504020202020204" pitchFamily="34" charset="0"/>
              <a:buChar char="​"/>
              <a:defRPr sz="2000" b="1"/>
            </a:lvl6pPr>
            <a:lvl7pPr marL="0" indent="0" algn="l">
              <a:buFont typeface="Avenir Next LT Pro" panose="020B0504020202020204" pitchFamily="34" charset="0"/>
              <a:buChar char="​"/>
              <a:defRPr sz="2000" b="1"/>
            </a:lvl7pPr>
            <a:lvl8pPr marL="0" indent="0" algn="l">
              <a:buFont typeface="Avenir Next LT Pro" panose="020B0504020202020204" pitchFamily="34" charset="0"/>
              <a:buChar char="​"/>
              <a:defRPr sz="2000" b="1"/>
            </a:lvl8pPr>
            <a:lvl9pPr marL="0" indent="0" algn="l">
              <a:buFont typeface="Avenir Next LT Pro" panose="020B0504020202020204" pitchFamily="34" charset="0"/>
              <a:buChar char="​"/>
              <a:defRPr sz="2000" b="1"/>
            </a:lvl9pPr>
          </a:lstStyle>
          <a:p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627395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6" hidden="1">
            <a:extLst>
              <a:ext uri="{FF2B5EF4-FFF2-40B4-BE49-F238E27FC236}">
                <a16:creationId xmlns:a16="http://schemas.microsoft.com/office/drawing/2014/main" id="{A0208642-FAE2-4418-9014-1CE767DCC7F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C88E50E-F071-4EB4-A55A-7E0511339D82}" type="datetime1">
              <a:rPr lang="en-US" smtClean="0"/>
              <a:t>1/11/2024</a:t>
            </a:fld>
            <a:endParaRPr lang="en-US"/>
          </a:p>
        </p:txBody>
      </p:sp>
      <p:sp>
        <p:nvSpPr>
          <p:cNvPr id="11" name="Footer Placeholder 8" hidden="1">
            <a:extLst>
              <a:ext uri="{FF2B5EF4-FFF2-40B4-BE49-F238E27FC236}">
                <a16:creationId xmlns:a16="http://schemas.microsoft.com/office/drawing/2014/main" id="{E7F83165-73E5-45CF-B88B-91410D08B50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2" name="Slide Number Placeholder 10" hidden="1">
            <a:extLst>
              <a:ext uri="{FF2B5EF4-FFF2-40B4-BE49-F238E27FC236}">
                <a16:creationId xmlns:a16="http://schemas.microsoft.com/office/drawing/2014/main" id="{F03054CD-9DA2-4418-92CC-F992664950B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93410" y="1116000"/>
            <a:ext cx="5360416" cy="538164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/>
              <a:t>Click to add Agenda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193410" y="2055813"/>
            <a:ext cx="5360416" cy="3819525"/>
          </a:xfrm>
        </p:spPr>
        <p:txBody>
          <a:bodyPr/>
          <a:lstStyle>
            <a:lvl1pPr marL="0" indent="0">
              <a:buFont typeface="Avenir Next LT Pro" panose="020B0504020202020204" pitchFamily="34" charset="0"/>
              <a:buChar char="​"/>
              <a:defRPr/>
            </a:lvl1pPr>
            <a:lvl2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 b="1">
                <a:solidFill>
                  <a:schemeClr val="accent1"/>
                </a:solidFill>
              </a:defRPr>
            </a:lvl2pPr>
            <a:lvl3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/>
            </a:lvl3pPr>
            <a:lvl4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>
                <a:solidFill>
                  <a:schemeClr val="accent1"/>
                </a:solidFill>
              </a:defRPr>
            </a:lvl4pPr>
            <a:lvl5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/>
            </a:lvl5pPr>
            <a:lvl6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 b="1">
                <a:solidFill>
                  <a:schemeClr val="accent1"/>
                </a:solidFill>
              </a:defRPr>
            </a:lvl6pPr>
            <a:lvl7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 b="0"/>
            </a:lvl7pPr>
            <a:lvl8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 b="1">
                <a:solidFill>
                  <a:schemeClr val="accent1"/>
                </a:solidFill>
              </a:defRPr>
            </a:lvl8pPr>
            <a:lvl9pPr marL="0" indent="0">
              <a:spcBef>
                <a:spcPts val="1200"/>
              </a:spcBef>
              <a:buFont typeface="Avenir Next LT Pro" panose="020B0504020202020204" pitchFamily="34" charset="0"/>
              <a:buChar char="​"/>
              <a:defRPr sz="2000"/>
            </a:lvl9pPr>
          </a:lstStyle>
          <a:p>
            <a:pPr lvl="0"/>
            <a:r>
              <a:rPr lang="en-US" noProof="0"/>
              <a:t>Click to add agenda point </a:t>
            </a:r>
            <a:br>
              <a:rPr lang="en-US" noProof="0"/>
            </a:br>
            <a:r>
              <a:rPr lang="en-US" noProof="0"/>
              <a:t>Enter &amp; TAB for next text level</a:t>
            </a:r>
            <a:br>
              <a:rPr lang="en-US" noProof="0"/>
            </a:br>
            <a:r>
              <a:rPr lang="en-US" noProof="0"/>
              <a:t>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11024C59-BCE1-4BD6-8A02-366D1649E6F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95545" y="1545996"/>
            <a:ext cx="4006393" cy="3403076"/>
          </a:xfrm>
        </p:spPr>
        <p:txBody>
          <a:bodyPr lIns="72000" tIns="36000" rIns="72000"/>
          <a:lstStyle>
            <a:lvl1pPr marL="0" indent="0" algn="l">
              <a:buNone/>
              <a:defRPr sz="1400"/>
            </a:lvl1pPr>
          </a:lstStyle>
          <a:p>
            <a:r>
              <a:rPr lang="en-US"/>
              <a:t>Click on frame and insert picture from Templafy or use icon to insert from device.</a:t>
            </a:r>
          </a:p>
        </p:txBody>
      </p:sp>
    </p:spTree>
    <p:extLst>
      <p:ext uri="{BB962C8B-B14F-4D97-AF65-F5344CB8AC3E}">
        <p14:creationId xmlns:p14="http://schemas.microsoft.com/office/powerpoint/2010/main" val="3038065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00">
          <p15:clr>
            <a:srgbClr val="FBAE40"/>
          </p15:clr>
        </p15:guide>
        <p15:guide id="2" pos="3096">
          <p15:clr>
            <a:srgbClr val="FBAE40"/>
          </p15:clr>
        </p15:guide>
        <p15:guide id="3" pos="5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"/>
          <p:cNvSpPr/>
          <p:nvPr userDrawn="1"/>
        </p:nvSpPr>
        <p:spPr bwMode="ltGray">
          <a:xfrm>
            <a:off x="0" y="0"/>
            <a:ext cx="12193200" cy="6861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0" err="1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7613" y="1112839"/>
            <a:ext cx="10336212" cy="2397124"/>
          </a:xfrm>
        </p:spPr>
        <p:txBody>
          <a:bodyPr anchor="b"/>
          <a:lstStyle>
            <a:lvl1pPr algn="l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add title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17612" y="3602038"/>
            <a:ext cx="10336213" cy="1655762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Avenir Next LT Pro" panose="020B0504020202020204" pitchFamily="34" charset="0"/>
              <a:buChar char="​"/>
              <a:defRPr sz="2400" b="0">
                <a:solidFill>
                  <a:schemeClr val="tx1"/>
                </a:solidFill>
              </a:defRPr>
            </a:lvl1pPr>
            <a:lvl2pPr marL="0" indent="0" algn="l">
              <a:buFont typeface="Avenir Next LT Pro" panose="020B0504020202020204" pitchFamily="34" charset="0"/>
              <a:buNone/>
              <a:defRPr sz="2000" b="0">
                <a:solidFill>
                  <a:schemeClr val="tx1"/>
                </a:solidFill>
              </a:defRPr>
            </a:lvl2pPr>
            <a:lvl3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3pPr>
            <a:lvl4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4pPr>
            <a:lvl5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5pPr>
            <a:lvl6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6pPr>
            <a:lvl7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7pPr>
            <a:lvl8pPr marL="0" indent="0" algn="l">
              <a:buFont typeface="Avenir Next LT Pro" panose="020B0504020202020204" pitchFamily="34" charset="0"/>
              <a:buChar char="​"/>
              <a:defRPr sz="2000" b="0">
                <a:solidFill>
                  <a:schemeClr val="tx1"/>
                </a:solidFill>
              </a:defRPr>
            </a:lvl8pPr>
            <a:lvl9pPr marL="0" indent="0" algn="l">
              <a:buFont typeface="Avenir Next LT Pro" panose="020B0504020202020204" pitchFamily="34" charset="0"/>
              <a:buChar char="​"/>
              <a:tabLst/>
              <a:defRPr sz="2000" b="0">
                <a:solidFill>
                  <a:schemeClr val="tx1"/>
                </a:solidFill>
              </a:defRPr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11" name="Date Placeholder 6" hidden="1">
            <a:extLst>
              <a:ext uri="{FF2B5EF4-FFF2-40B4-BE49-F238E27FC236}">
                <a16:creationId xmlns:a16="http://schemas.microsoft.com/office/drawing/2014/main" id="{1A720CDE-06B6-4983-9A87-F49D92F49766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158E6B2A-BED2-4B70-8025-C663464F589D}" type="datetime1">
              <a:rPr lang="en-US" smtClean="0"/>
              <a:t>1/11/2024</a:t>
            </a:fld>
            <a:endParaRPr lang="en-US"/>
          </a:p>
        </p:txBody>
      </p:sp>
      <p:sp>
        <p:nvSpPr>
          <p:cNvPr id="12" name="Footer Placeholder 8" hidden="1">
            <a:extLst>
              <a:ext uri="{FF2B5EF4-FFF2-40B4-BE49-F238E27FC236}">
                <a16:creationId xmlns:a16="http://schemas.microsoft.com/office/drawing/2014/main" id="{7FFC0449-92BF-472B-90CF-9DF76E28F3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en-US"/>
          </a:p>
        </p:txBody>
      </p:sp>
      <p:sp>
        <p:nvSpPr>
          <p:cNvPr id="13" name="Slide Number Placeholder 10" hidden="1">
            <a:extLst>
              <a:ext uri="{FF2B5EF4-FFF2-40B4-BE49-F238E27FC236}">
                <a16:creationId xmlns:a16="http://schemas.microsoft.com/office/drawing/2014/main" id="{714F8B58-5B54-40CA-B779-ABC1C0CA9F7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Logo">
            <a:extLst>
              <a:ext uri="{FF2B5EF4-FFF2-40B4-BE49-F238E27FC236}">
                <a16:creationId xmlns:a16="http://schemas.microsoft.com/office/drawing/2014/main" id="{EA4FC8C0-1051-4AFB-A9A0-EF7767F445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665384" y="6257662"/>
            <a:ext cx="2717793" cy="32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284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</a:t>
            </a:r>
            <a:br>
              <a:rPr lang="en-US" noProof="0"/>
            </a:br>
            <a:r>
              <a:rPr lang="en-US" noProof="0"/>
              <a:t>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FDC879-555B-4B99-8F4C-5066F0F20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63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19199" y="2057399"/>
            <a:ext cx="4069238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 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C3740E63-FE5A-40EF-8F52-2CDC77D09BC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89335" y="1093509"/>
            <a:ext cx="4964489" cy="4223209"/>
          </a:xfrm>
        </p:spPr>
        <p:txBody>
          <a:bodyPr lIns="72000" tIns="72000" rIns="72000" anchor="t" anchorCtr="0"/>
          <a:lstStyle>
            <a:lvl1pPr marL="0" indent="0" algn="l">
              <a:buNone/>
              <a:defRPr sz="1600"/>
            </a:lvl1pPr>
          </a:lstStyle>
          <a:p>
            <a:r>
              <a:rPr lang="en-US" noProof="0"/>
              <a:t>Click on frame and insert picture from Templafy or use icon to insert from device.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7D30B06-03F4-49D9-B1E9-9E3DA70D9F6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1745600-A424-475F-98DA-7B428623C4AF}" type="datetime1">
              <a:rPr lang="en-US" smtClean="0"/>
              <a:t>1/11/2024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F1BCBFD-C165-48EE-9261-525C33DD004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DB9F243-CCE4-41C0-8963-739854D56F9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F1E3535-E268-4B1F-B2FB-91821FDAAA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19199" y="1114424"/>
            <a:ext cx="4069238" cy="538164"/>
          </a:xfrm>
        </p:spPr>
        <p:txBody>
          <a:bodyPr/>
          <a:lstStyle/>
          <a:p>
            <a:r>
              <a:rPr lang="en-US" noProof="0"/>
              <a:t>Click to add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9289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50">
          <p15:clr>
            <a:srgbClr val="FBAE40"/>
          </p15:clr>
        </p15:guide>
        <p15:guide id="2" pos="333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85318E54-A7C0-43F8-8747-5AE35BED7D2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1513" y="1527143"/>
            <a:ext cx="4080998" cy="3421929"/>
          </a:xfrm>
        </p:spPr>
        <p:txBody>
          <a:bodyPr lIns="72000" tIns="72000" rIns="72000" anchor="t" anchorCtr="0"/>
          <a:lstStyle>
            <a:lvl1pPr marL="0" indent="0" algn="l">
              <a:buNone/>
              <a:defRPr sz="1600"/>
            </a:lvl1pPr>
          </a:lstStyle>
          <a:p>
            <a:r>
              <a:rPr lang="en-US" noProof="0"/>
              <a:t>Click on frame and insert picture from Templafy or use icon to insert from device.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55999" y="1116000"/>
            <a:ext cx="5397825" cy="538164"/>
          </a:xfrm>
        </p:spPr>
        <p:txBody>
          <a:bodyPr/>
          <a:lstStyle/>
          <a:p>
            <a:r>
              <a:rPr lang="en-US" noProof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155999" y="2057399"/>
            <a:ext cx="5397825" cy="3819525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 noProof="0"/>
              <a:t>Click to add text</a:t>
            </a:r>
            <a:br>
              <a:rPr lang="en-US" noProof="0"/>
            </a:br>
            <a:r>
              <a:rPr lang="en-US" noProof="0"/>
              <a:t>Enter &amp; TAB for next text level SHIFT+TAB to go back in levels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  <a:p>
            <a:pPr lvl="5"/>
            <a:r>
              <a:rPr lang="en-US" noProof="0"/>
              <a:t>6</a:t>
            </a:r>
          </a:p>
          <a:p>
            <a:pPr lvl="6"/>
            <a:r>
              <a:rPr lang="en-US" noProof="0"/>
              <a:t>7</a:t>
            </a:r>
          </a:p>
          <a:p>
            <a:pPr lvl="7"/>
            <a:r>
              <a:rPr lang="en-US" noProof="0"/>
              <a:t>8</a:t>
            </a:r>
          </a:p>
          <a:p>
            <a:pPr lvl="8"/>
            <a:r>
              <a:rPr lang="en-US" noProof="0"/>
              <a:t>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BC0E1E-CBD5-48B6-882E-12A1F1A6CF7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1533A4C-9031-4CD7-B015-DA1916B3AB9D}" type="datetime1">
              <a:rPr lang="en-US" smtClean="0"/>
              <a:t>1/11/2024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566FD2-DFBC-4FD8-9C97-BE41F1D93EF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63B06A1-51A4-4B28-A407-A16565DB640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53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76">
          <p15:clr>
            <a:srgbClr val="FBAE40"/>
          </p15:clr>
        </p15:guide>
        <p15:guide id="2" pos="3082">
          <p15:clr>
            <a:srgbClr val="FBAE40"/>
          </p15:clr>
        </p15:guide>
        <p15:guide id="3" pos="50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1920" y="6433200"/>
            <a:ext cx="641732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64A119A-E811-4557-A806-BDFF78941138}" type="datetime1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27268" y="6433200"/>
            <a:ext cx="378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8304" y="6433200"/>
            <a:ext cx="3355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96C466-A70F-40D9-9CB7-1C4DC539D6BA}"/>
              </a:ext>
            </a:extLst>
          </p:cNvPr>
          <p:cNvSpPr/>
          <p:nvPr userDrawn="1"/>
        </p:nvSpPr>
        <p:spPr bwMode="ltGray">
          <a:xfrm>
            <a:off x="667512" y="-1"/>
            <a:ext cx="11524488" cy="44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err="1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1114424"/>
            <a:ext cx="10335600" cy="5381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2057399"/>
            <a:ext cx="10335600" cy="38195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Level 1 (Enter+TAB for next text level, SHIFT+TAB to go back in levels)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  <a:p>
            <a:pPr lvl="3"/>
            <a:r>
              <a:rPr lang="en-US" noProof="0"/>
              <a:t>Level 4, Header</a:t>
            </a:r>
          </a:p>
          <a:p>
            <a:pPr lvl="4"/>
            <a:r>
              <a:rPr lang="en-US" noProof="0"/>
              <a:t>Level 5, Body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7, Small Header</a:t>
            </a:r>
          </a:p>
          <a:p>
            <a:pPr lvl="7"/>
            <a:r>
              <a:rPr lang="en-US" noProof="0"/>
              <a:t>Level 8, Small Body</a:t>
            </a:r>
          </a:p>
          <a:p>
            <a:pPr lvl="8"/>
            <a:r>
              <a:rPr lang="en-US" noProof="0"/>
              <a:t>Level 9, Infographic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A46CBA-5ADB-42F5-840D-0EEA5FC2E0D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66000" y="6498000"/>
            <a:ext cx="3859200" cy="9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53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12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venir Next LT Pro" panose="020B0504020202020204" pitchFamily="34" charset="0"/>
        <a:buChar char="​"/>
        <a:defRPr sz="6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7">
          <p15:clr>
            <a:srgbClr val="F26B43"/>
          </p15:clr>
        </p15:guide>
        <p15:guide id="2" pos="7278">
          <p15:clr>
            <a:srgbClr val="F26B43"/>
          </p15:clr>
        </p15:guide>
        <p15:guide id="3" orient="horz" pos="701">
          <p15:clr>
            <a:srgbClr val="F26B43"/>
          </p15:clr>
        </p15:guide>
        <p15:guide id="4" orient="horz" pos="1041">
          <p15:clr>
            <a:srgbClr val="F26B43"/>
          </p15:clr>
        </p15:guide>
        <p15:guide id="5" orient="horz" pos="1295">
          <p15:clr>
            <a:srgbClr val="F26B43"/>
          </p15:clr>
        </p15:guide>
        <p15:guide id="6" orient="horz" pos="370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43F1B6-0743-4D14-8B95-B030120DE5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91920" y="6433200"/>
            <a:ext cx="641732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464A119A-E811-4557-A806-BDFF78941138}" type="datetime1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460BDC-2796-43E8-A075-B3BFBC3B28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27268" y="6433200"/>
            <a:ext cx="378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42516E-ED5A-4F68-B285-E8D0CC42F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8304" y="6433200"/>
            <a:ext cx="33552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3AA811B-2EBD-4900-905E-5BE20644961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96C466-A70F-40D9-9CB7-1C4DC539D6BA}"/>
              </a:ext>
            </a:extLst>
          </p:cNvPr>
          <p:cNvSpPr/>
          <p:nvPr userDrawn="1"/>
        </p:nvSpPr>
        <p:spPr bwMode="ltGray">
          <a:xfrm>
            <a:off x="667512" y="-1"/>
            <a:ext cx="11524488" cy="446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36000" rtlCol="0" anchor="ctr"/>
          <a:lstStyle/>
          <a:p>
            <a:pPr algn="ctr"/>
            <a:endParaRPr lang="en-US" sz="2000" noProof="0" err="1"/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C9392247-CE23-49BB-A39E-64C7575BE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1114424"/>
            <a:ext cx="10335600" cy="53816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2057399"/>
            <a:ext cx="10335600" cy="38195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/>
              <a:t>Level 1 (Enter+TAB for next text level, SHIFT+TAB to go back in levels)</a:t>
            </a:r>
          </a:p>
          <a:p>
            <a:pPr lvl="1"/>
            <a:r>
              <a:rPr lang="en-US" noProof="0"/>
              <a:t>Level 2</a:t>
            </a:r>
          </a:p>
          <a:p>
            <a:pPr lvl="2"/>
            <a:r>
              <a:rPr lang="en-US" noProof="0"/>
              <a:t>Level 3</a:t>
            </a:r>
          </a:p>
          <a:p>
            <a:pPr lvl="3"/>
            <a:r>
              <a:rPr lang="en-US" noProof="0"/>
              <a:t>Level 4, Header</a:t>
            </a:r>
          </a:p>
          <a:p>
            <a:pPr lvl="4"/>
            <a:r>
              <a:rPr lang="en-US" noProof="0"/>
              <a:t>Level 5, Body</a:t>
            </a:r>
          </a:p>
          <a:p>
            <a:pPr lvl="5"/>
            <a:r>
              <a:rPr lang="en-US" noProof="0"/>
              <a:t>Level 6</a:t>
            </a:r>
          </a:p>
          <a:p>
            <a:pPr lvl="6"/>
            <a:r>
              <a:rPr lang="en-US" noProof="0"/>
              <a:t>Level 7, Small Header</a:t>
            </a:r>
          </a:p>
          <a:p>
            <a:pPr lvl="7"/>
            <a:r>
              <a:rPr lang="en-US" noProof="0"/>
              <a:t>Level 8, Small Body</a:t>
            </a:r>
          </a:p>
          <a:p>
            <a:pPr lvl="8"/>
            <a:r>
              <a:rPr lang="en-US" noProof="0"/>
              <a:t>Level 9, Infographic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C9A46CBA-5ADB-42F5-840D-0EEA5FC2E0D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6000" y="6498000"/>
            <a:ext cx="3859200" cy="9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32" r:id="rId2"/>
    <p:sldLayoutId id="2147483755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0000" indent="-18000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1200" b="1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600"/>
        </a:spcAft>
        <a:buFont typeface="Avenir Next LT Pro" panose="020B0504020202020204" pitchFamily="34" charset="0"/>
        <a:buChar char="​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venir Next LT Pro" panose="020B0504020202020204" pitchFamily="34" charset="0"/>
        <a:buChar char="​"/>
        <a:defRPr sz="6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67" userDrawn="1">
          <p15:clr>
            <a:srgbClr val="F26B43"/>
          </p15:clr>
        </p15:guide>
        <p15:guide id="2" pos="7278" userDrawn="1">
          <p15:clr>
            <a:srgbClr val="F26B43"/>
          </p15:clr>
        </p15:guide>
        <p15:guide id="3" orient="horz" pos="701" userDrawn="1">
          <p15:clr>
            <a:srgbClr val="F26B43"/>
          </p15:clr>
        </p15:guide>
        <p15:guide id="4" orient="horz" pos="1041" userDrawn="1">
          <p15:clr>
            <a:srgbClr val="F26B43"/>
          </p15:clr>
        </p15:guide>
        <p15:guide id="5" orient="horz" pos="1295" userDrawn="1">
          <p15:clr>
            <a:srgbClr val="F26B43"/>
          </p15:clr>
        </p15:guide>
        <p15:guide id="6" orient="horz" pos="37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jfKfPfyJRdk?feature=oembed" TargetMode="External"/><Relationship Id="rId4" Type="http://schemas.openxmlformats.org/officeDocument/2006/relationships/image" Target="../media/image18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5C61A-E70B-F436-D68B-A574F7C97A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27848" y="1641755"/>
            <a:ext cx="7333034" cy="2128183"/>
          </a:xfrm>
        </p:spPr>
        <p:txBody>
          <a:bodyPr/>
          <a:lstStyle/>
          <a:p>
            <a:pPr algn="ctr"/>
            <a:r>
              <a:rPr lang="en-US" sz="9600"/>
              <a:t>Welcome!</a:t>
            </a:r>
            <a:br>
              <a:rPr lang="en-US" sz="9600"/>
            </a:br>
            <a:r>
              <a:rPr lang="en-US" sz="1600"/>
              <a:t>SERFF Modernization Workshop</a:t>
            </a:r>
            <a:br>
              <a:rPr lang="en-US" sz="1600"/>
            </a:br>
            <a:br>
              <a:rPr lang="en-US" sz="1600"/>
            </a:br>
            <a:r>
              <a:rPr lang="en-US" sz="1600" i="1"/>
              <a:t>Virtual Edition </a:t>
            </a:r>
            <a:endParaRPr lang="en-US" sz="16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AA88B-4D29-AB38-82D1-1994240DA9F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8E6B2A-BED2-4B70-8025-C663464F589D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A76EF-6761-BCC9-4EFC-EBD95F7533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89F36-5D36-4336-00A6-8F18725FA2A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4510B33-C48D-C475-5020-A800487CB56A}"/>
              </a:ext>
            </a:extLst>
          </p:cNvPr>
          <p:cNvSpPr txBox="1">
            <a:spLocks/>
          </p:cNvSpPr>
          <p:nvPr/>
        </p:nvSpPr>
        <p:spPr>
          <a:xfrm>
            <a:off x="10657449" y="5371074"/>
            <a:ext cx="806730" cy="46074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500" b="0"/>
              <a:t>Playlist:</a:t>
            </a:r>
            <a:endParaRPr lang="en-US" sz="1500"/>
          </a:p>
        </p:txBody>
      </p:sp>
      <p:pic>
        <p:nvPicPr>
          <p:cNvPr id="7" name="Online Media 6" title="lofi hip hop radio 📚 - beats to relax/study to">
            <a:hlinkClick r:id="" action="ppaction://media"/>
            <a:extLst>
              <a:ext uri="{FF2B5EF4-FFF2-40B4-BE49-F238E27FC236}">
                <a16:creationId xmlns:a16="http://schemas.microsoft.com/office/drawing/2014/main" id="{272129CE-551E-372E-842A-1ADD1D03EC0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0733741" y="5892052"/>
            <a:ext cx="845671" cy="5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69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53CFE-5F50-0872-FF2B-83AA61E50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44D70-A6AA-C8DD-CBAD-4EDE5F327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251460"/>
            <a:r>
              <a:rPr lang="en-US"/>
              <a:t>Regulatory Organization &gt; Agency &gt; Business Unit</a:t>
            </a:r>
          </a:p>
          <a:p>
            <a:pPr marL="503555" lvl="1" indent="-251460"/>
            <a:r>
              <a:rPr lang="en-US"/>
              <a:t>Recognizes not all receiving entities are states</a:t>
            </a:r>
          </a:p>
          <a:p>
            <a:pPr marL="503555" lvl="1" indent="-251460"/>
            <a:r>
              <a:rPr lang="en-US"/>
              <a:t>Supports rules and configurations at both agency and business unit</a:t>
            </a:r>
          </a:p>
          <a:p>
            <a:pPr marL="251460" indent="-251460"/>
            <a:r>
              <a:rPr lang="en-US"/>
              <a:t>People Group</a:t>
            </a:r>
          </a:p>
          <a:p>
            <a:pPr marL="503555" lvl="1" indent="-251460"/>
            <a:r>
              <a:rPr lang="en-US"/>
              <a:t>Replaces Legacy roles concept</a:t>
            </a:r>
          </a:p>
          <a:p>
            <a:pPr marL="503555" lvl="1" indent="-251460"/>
            <a:r>
              <a:rPr lang="en-US"/>
              <a:t>Modeled after job functions</a:t>
            </a:r>
          </a:p>
          <a:p>
            <a:pPr marL="503555" lvl="1" indent="-251460"/>
            <a:r>
              <a:rPr lang="en-US"/>
              <a:t>Users can have more than one People Group</a:t>
            </a:r>
          </a:p>
          <a:p>
            <a:pPr marL="503555" lvl="1" indent="-251460"/>
            <a:r>
              <a:rPr lang="en-US"/>
              <a:t>Standard and custom People Groups anticipated</a:t>
            </a:r>
          </a:p>
          <a:p>
            <a:pPr marL="251460" indent="-251460"/>
            <a:r>
              <a:rPr lang="en-US"/>
              <a:t>Role Group</a:t>
            </a:r>
          </a:p>
          <a:p>
            <a:pPr marL="503555" lvl="1" indent="-251460"/>
            <a:r>
              <a:rPr lang="en-US"/>
              <a:t>Distinct actions in the system </a:t>
            </a:r>
          </a:p>
          <a:p>
            <a:pPr marL="503555" lvl="1" indent="-251460"/>
            <a:r>
              <a:rPr lang="en-US"/>
              <a:t>Can allow or disallow user privileges via People Groups</a:t>
            </a:r>
          </a:p>
        </p:txBody>
      </p:sp>
    </p:spTree>
    <p:extLst>
      <p:ext uri="{BB962C8B-B14F-4D97-AF65-F5344CB8AC3E}">
        <p14:creationId xmlns:p14="http://schemas.microsoft.com/office/powerpoint/2010/main" val="3212726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4A7A1-E530-3BE3-6932-1C8472AEA1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Companies &amp; Contacts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F55384-FA46-30B0-5878-F9569C14CBB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A5D1E-62FA-DC1B-718F-10F123F12A5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8E6B2A-BED2-4B70-8025-C663464F589D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56388-700C-AF42-A84D-94787D4CE3B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97F2C-BDE1-113C-1DA1-3997EF204FC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855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99A8C-6659-79F0-C9FB-2B9B2772E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Companies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9F488-0FD2-935E-D095-A15AF0F2A1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251460"/>
            <a:r>
              <a:rPr lang="en-US"/>
              <a:t>Will be created &amp; managed in Legacy and synched to Appian </a:t>
            </a:r>
          </a:p>
          <a:p>
            <a:pPr marL="251460" indent="-251460"/>
            <a:r>
              <a:rPr lang="en-US"/>
              <a:t>State of domicile, FEIN, Group Name and Group Code to be sourced from NAIC database instead of company entered</a:t>
            </a:r>
          </a:p>
          <a:p>
            <a:pPr marL="251460" indent="-251460"/>
            <a:r>
              <a:rPr lang="en-US"/>
              <a:t>Address dropped for now – intend to source from UCAA or other NAIC source</a:t>
            </a:r>
          </a:p>
          <a:p>
            <a:pPr marL="251460" indent="-251460"/>
            <a:r>
              <a:rPr lang="en-US"/>
              <a:t>Feature for 'Doing Business As' planned</a:t>
            </a:r>
          </a:p>
          <a:p>
            <a:pPr marL="251460" indent="-251460"/>
            <a:r>
              <a:rPr lang="en-US"/>
              <a:t>Post Compact release, need to accommodate submissions by entities that are not risk bearing entities with NAIC company codes</a:t>
            </a:r>
          </a:p>
        </p:txBody>
      </p:sp>
    </p:spTree>
    <p:extLst>
      <p:ext uri="{BB962C8B-B14F-4D97-AF65-F5344CB8AC3E}">
        <p14:creationId xmlns:p14="http://schemas.microsoft.com/office/powerpoint/2010/main" val="2171970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73094-3746-84DB-E96E-A80FD003F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7C45C-4E62-FA26-AAD0-34AD5BA3D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251460"/>
            <a:r>
              <a:rPr lang="en-US"/>
              <a:t>Contacts on filings in the new platform must be an active SERFF user (this supports task management features in new system)</a:t>
            </a:r>
          </a:p>
          <a:p>
            <a:pPr marL="251460" indent="-251460"/>
            <a:r>
              <a:rPr lang="en-US"/>
              <a:t>Industry will be prompted to update inactive contacts for open/in progress filings </a:t>
            </a:r>
          </a:p>
          <a:p>
            <a:pPr marL="251460" indent="-251460"/>
            <a:r>
              <a:rPr lang="en-US"/>
              <a:t>Potential future feature for Company Level contacts</a:t>
            </a:r>
          </a:p>
        </p:txBody>
      </p:sp>
    </p:spTree>
    <p:extLst>
      <p:ext uri="{BB962C8B-B14F-4D97-AF65-F5344CB8AC3E}">
        <p14:creationId xmlns:p14="http://schemas.microsoft.com/office/powerpoint/2010/main" val="678142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5BA9A-E278-55B1-9CF9-60DA1A30A8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Pre Submission Check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8B7205-4A5F-F275-17B9-4EC03DF1A82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4DA31-659A-E2B0-9640-7D55D5DA3A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8E6B2A-BED2-4B70-8025-C663464F589D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B395F2-B9B9-73FC-F29E-BAE0699E475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45DAC-5916-31AC-3713-7F4D487F774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57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FFAC9-1CE1-03F4-6700-FAF015C8F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Pre-Submission Check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54786-9FD5-1D2F-ED5D-56C8106988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251460"/>
            <a:r>
              <a:rPr lang="en-US"/>
              <a:t>Errors – must be corrected before submission</a:t>
            </a:r>
          </a:p>
          <a:p>
            <a:pPr marL="503555" lvl="1" indent="-251460"/>
            <a:r>
              <a:rPr lang="en-US"/>
              <a:t>Required field is missing </a:t>
            </a:r>
          </a:p>
          <a:p>
            <a:pPr marL="503555" lvl="1" indent="-251460"/>
            <a:r>
              <a:rPr lang="en-US"/>
              <a:t>Data type is incorrect</a:t>
            </a:r>
          </a:p>
          <a:p>
            <a:pPr marL="503555" lvl="1" indent="-251460"/>
            <a:r>
              <a:rPr lang="en-US"/>
              <a:t>Definitive rule violated </a:t>
            </a:r>
          </a:p>
          <a:p>
            <a:pPr marL="503555" lvl="1" indent="-251460"/>
            <a:r>
              <a:rPr lang="en-US"/>
              <a:t>“Obvious” errors</a:t>
            </a:r>
          </a:p>
          <a:p>
            <a:pPr marL="251460" indent="-251460"/>
            <a:r>
              <a:rPr lang="en-US"/>
              <a:t>Warnings – must be corrected or acknowledged before submission </a:t>
            </a:r>
          </a:p>
          <a:p>
            <a:pPr marL="503555" lvl="1" indent="-251460"/>
            <a:r>
              <a:rPr lang="en-US"/>
              <a:t>Looks like it might be wrong, but system is unsure</a:t>
            </a:r>
          </a:p>
          <a:p>
            <a:pPr marL="503555" lvl="1" indent="-251460"/>
            <a:r>
              <a:rPr lang="en-US"/>
              <a:t>Acknowledgements to be tracked so we can make improvements </a:t>
            </a:r>
          </a:p>
          <a:p>
            <a:pPr marL="503555" lvl="1" indent="-251460"/>
            <a:r>
              <a:rPr lang="en-US"/>
              <a:t>Allows for filing activity to proceed while we continue to build out the system </a:t>
            </a:r>
          </a:p>
          <a:p>
            <a:pPr marL="503555" lvl="1" indent="-251460"/>
            <a:r>
              <a:rPr lang="en-US"/>
              <a:t>Advanced business rules will start here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711F03-AC7E-A43B-EDAA-A1C57EEA4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441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4E72D-28F3-9B86-30D9-4E12BA58F09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Reporting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98FE1F-A645-AD21-985A-EC71D2C1FE8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EA40A-A74D-FF8A-211D-EACD09C788F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8E6B2A-BED2-4B70-8025-C663464F589D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EB1E9-14D7-C8BE-6E8D-610676F0818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37E71-FC6C-BBC8-AB15-62E3B0A4499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90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085E9-598B-66A5-24A4-5FD73C979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Reporting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93B97-2C93-715E-2517-6897955EB0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251460"/>
            <a:r>
              <a:rPr lang="en-US"/>
              <a:t>Tableau</a:t>
            </a:r>
          </a:p>
          <a:p>
            <a:pPr marL="251460" indent="-251460"/>
            <a:r>
              <a:rPr lang="en-US"/>
              <a:t>Data Exploration tools</a:t>
            </a:r>
          </a:p>
          <a:p>
            <a:pPr marL="251460" indent="-251460"/>
            <a:r>
              <a:rPr lang="en-US"/>
              <a:t>APIs</a:t>
            </a:r>
          </a:p>
          <a:p>
            <a:pPr marL="251460" indent="-251460"/>
            <a:r>
              <a:rPr lang="en-US"/>
              <a:t>End User Reporting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775C5A-C4AF-F542-FA65-2BE505421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499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C5604-8094-493D-B2E1-A60B73407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 User Reporting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B7246-75E6-03F1-88EC-56A33839FE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251460"/>
            <a:r>
              <a:rPr lang="en-US"/>
              <a:t>Feature rich "OOTB" capability of Appian plug in </a:t>
            </a:r>
          </a:p>
          <a:p>
            <a:pPr marL="251460" indent="-251460"/>
            <a:r>
              <a:rPr lang="en-US"/>
              <a:t>NAIC responsible for creating "record sets"</a:t>
            </a:r>
          </a:p>
          <a:p>
            <a:pPr marL="251460" indent="-251460"/>
            <a:r>
              <a:rPr lang="en-US"/>
              <a:t>Could replace Legacy features </a:t>
            </a:r>
          </a:p>
          <a:p>
            <a:pPr marL="503555" lvl="1" indent="-251460"/>
            <a:r>
              <a:rPr lang="en-US"/>
              <a:t>"Canned reports"</a:t>
            </a:r>
          </a:p>
          <a:p>
            <a:pPr marL="503555" lvl="1" indent="-251460"/>
            <a:r>
              <a:rPr lang="en-US"/>
              <a:t>Export </a:t>
            </a:r>
          </a:p>
          <a:p>
            <a:pPr marL="503555" lvl="1" indent="-251460"/>
            <a:r>
              <a:rPr lang="en-US"/>
              <a:t>Some searches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EB68C2-C2BD-95A1-B6BD-8BBF4D254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848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81A39-FBF1-7FD9-A2FE-9215417749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Task Management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7C89C3-10A7-518D-A9DE-1D4DC9750F9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29CA2D-6A56-DB3A-4FE9-DA3E028C1C6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8E6B2A-BED2-4B70-8025-C663464F589D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19ADD-0148-B252-E2D9-E94939D98BD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E5947-18CF-48C2-D580-2CCBAA6C2EE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692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BD73B-F9B6-1138-2A4F-A9BD51B042C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A89CC-2965-264B-4DAE-94FC1B086E4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1" name="Picture Placeholder 10" descr="3D polygons with dots and lines in a white background">
            <a:extLst>
              <a:ext uri="{FF2B5EF4-FFF2-40B4-BE49-F238E27FC236}">
                <a16:creationId xmlns:a16="http://schemas.microsoft.com/office/drawing/2014/main" id="{F46D0EFF-5079-81EA-61E9-8ED038541B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2517" r="22517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BD37E4-0F15-1E0B-EDD9-AD24C41898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Project Update</a:t>
            </a:r>
          </a:p>
        </p:txBody>
      </p:sp>
    </p:spTree>
    <p:extLst>
      <p:ext uri="{BB962C8B-B14F-4D97-AF65-F5344CB8AC3E}">
        <p14:creationId xmlns:p14="http://schemas.microsoft.com/office/powerpoint/2010/main" val="3096664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5EBFC-7FB6-7EF0-39E3-F2BFADDAB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Adios Message Center!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2F9A0-0F38-9931-401B-841D52952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251460"/>
            <a:r>
              <a:rPr lang="en-US"/>
              <a:t>Action oriented messages will become Tasks</a:t>
            </a:r>
          </a:p>
          <a:p>
            <a:pPr marL="503555" lvl="1" indent="-251460"/>
            <a:r>
              <a:rPr lang="en-US"/>
              <a:t>You have been assigned a filing to review</a:t>
            </a:r>
          </a:p>
          <a:p>
            <a:pPr marL="503555" lvl="1" indent="-251460"/>
            <a:r>
              <a:rPr lang="en-US"/>
              <a:t>Tasks will also replace the current Reminders feature</a:t>
            </a:r>
          </a:p>
          <a:p>
            <a:pPr marL="251460" indent="-251460"/>
            <a:r>
              <a:rPr lang="en-US"/>
              <a:t>System notifications will become Alerts</a:t>
            </a:r>
          </a:p>
          <a:p>
            <a:pPr marL="503555" lvl="1" indent="-251460"/>
            <a:r>
              <a:rPr lang="en-US"/>
              <a:t>System maintenance has been scheduled</a:t>
            </a:r>
          </a:p>
          <a:p>
            <a:pPr marL="251460" indent="-251460"/>
            <a:r>
              <a:rPr lang="en-US"/>
              <a:t>"FYI" notices will be in a separate area</a:t>
            </a:r>
          </a:p>
          <a:p>
            <a:pPr marL="251460" indent="-251460"/>
            <a:r>
              <a:rPr lang="en-US"/>
              <a:t>System will have capability to email as well</a:t>
            </a:r>
          </a:p>
          <a:p>
            <a:pPr marL="252095" lvl="1" indent="0">
              <a:buNone/>
            </a:pPr>
            <a:endParaRPr lang="en-US"/>
          </a:p>
          <a:p>
            <a:pPr marL="503555" lvl="1" indent="-251460"/>
            <a:endParaRPr lang="en-US"/>
          </a:p>
          <a:p>
            <a:pPr marL="503555" lvl="1" indent="-25146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DA5C68-8F83-7F1C-A9C2-6D9F1AFD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776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1749E-4723-F3DD-9D35-48B8591EC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on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592BE-3AD0-F34A-5DC5-50DF9377D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251460"/>
            <a:r>
              <a:rPr lang="en-US"/>
              <a:t>Tasks can be created by the system based on certain triggers</a:t>
            </a:r>
          </a:p>
          <a:p>
            <a:pPr marL="251460" indent="-251460"/>
            <a:r>
              <a:rPr lang="en-US"/>
              <a:t>Tasks can be created "ad hoc"</a:t>
            </a:r>
          </a:p>
          <a:p>
            <a:pPr marL="251460" indent="-251460"/>
            <a:r>
              <a:rPr lang="en-US"/>
              <a:t>Tasks can have details and checklists</a:t>
            </a:r>
          </a:p>
          <a:p>
            <a:pPr marL="251460" indent="-251460"/>
            <a:r>
              <a:rPr lang="en-US"/>
              <a:t>Tasks can be assigned to a person or available to a group to "pull"</a:t>
            </a:r>
          </a:p>
          <a:p>
            <a:pPr marL="251460" indent="-251460"/>
            <a:r>
              <a:rPr lang="en-US"/>
              <a:t>Task completion can trigger next action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9BB53F-E15E-D23E-39B7-160FDA1A1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972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51B8D-2701-CB55-995C-0BD6649F75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Licensing Verification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39335A-1675-4DE4-102B-5A68E92C6A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E3ED6C-68C0-012F-FD23-E757476B38E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8E6B2A-BED2-4B70-8025-C663464F589D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E49DFA-05AA-D878-C19D-7CF672F60F6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5D099-4F5F-C443-795C-F9C83ED0D1B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95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805BE-97B0-2B3C-8846-68343E5DB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SPL and Licensing 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42052-C6AD-5145-25AF-801B76820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251460"/>
            <a:r>
              <a:rPr lang="en-US"/>
              <a:t>SPL – State Producer Licensing</a:t>
            </a:r>
          </a:p>
          <a:p>
            <a:pPr marL="503555" lvl="1" indent="-251460"/>
            <a:r>
              <a:rPr lang="en-US"/>
              <a:t>Collects company licensing data from state systems into a single NAIC resource</a:t>
            </a:r>
          </a:p>
          <a:p>
            <a:pPr marL="503555" lvl="1" indent="-251460"/>
            <a:r>
              <a:rPr lang="en-US"/>
              <a:t>Allows validation that a company is properly licensed for the filing being submitted</a:t>
            </a:r>
          </a:p>
          <a:p>
            <a:pPr marL="251460" indent="-251460"/>
            <a:endParaRPr lang="en-US"/>
          </a:p>
          <a:p>
            <a:pPr marL="251460" indent="-251460"/>
            <a:r>
              <a:rPr lang="en-US"/>
              <a:t>LOB-TOI Mapping</a:t>
            </a:r>
          </a:p>
          <a:p>
            <a:pPr marL="503555" lvl="1" indent="-251460"/>
            <a:r>
              <a:rPr lang="en-US"/>
              <a:t>New feature in SERFF</a:t>
            </a:r>
          </a:p>
          <a:p>
            <a:pPr marL="503555" lvl="1" indent="-251460"/>
            <a:r>
              <a:rPr lang="en-US"/>
              <a:t>States will map their Lines of Business (from SPL) to the Types of Insurance in SERFF</a:t>
            </a:r>
          </a:p>
          <a:p>
            <a:pPr marL="503555" lvl="1" indent="-251460"/>
            <a:r>
              <a:rPr lang="en-US"/>
              <a:t>Link to facilitate the licensing verification</a:t>
            </a:r>
          </a:p>
          <a:p>
            <a:pPr marL="503555" lvl="1" indent="-251460"/>
            <a:r>
              <a:rPr lang="en-US"/>
              <a:t>Draft mapping will be distributed for review</a:t>
            </a:r>
          </a:p>
          <a:p>
            <a:pPr marL="251460" indent="-251460"/>
            <a:endParaRPr lang="en-US"/>
          </a:p>
          <a:p>
            <a:pPr marL="251460" indent="-251460"/>
            <a:r>
              <a:rPr lang="en-US"/>
              <a:t>Think about exceptions and corner cases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EFD0DF-B70D-C5EC-79AA-1056699C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31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F9752-A667-BAA5-E6A6-23CF59AD44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State Business Rules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D9B983-8163-3DDB-6992-61910889C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4B54D-122B-992A-158E-8F4C25AEEBB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8E6B2A-BED2-4B70-8025-C663464F589D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ED323-ED48-9A34-A4F6-9405C54161D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ACF2F1-A236-167D-31D4-F8F0B78E68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33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C5C86-F419-21B4-4826-17188F5D9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Field 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8EE95-1947-39BA-E508-ED7AC2DEF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251460"/>
            <a:r>
              <a:rPr lang="en-US"/>
              <a:t>Want to automate as much of the field level validations as possible</a:t>
            </a:r>
          </a:p>
          <a:p>
            <a:pPr marL="251460" indent="-251460"/>
            <a:r>
              <a:rPr lang="en-US"/>
              <a:t>Customized validation rules for existing SERFF fields</a:t>
            </a:r>
          </a:p>
          <a:p>
            <a:pPr marL="503555" lvl="1" indent="-251460"/>
            <a:r>
              <a:rPr lang="en-US"/>
              <a:t>So far: Effective Date, Filing Mode, Domicile Status</a:t>
            </a:r>
          </a:p>
          <a:p>
            <a:pPr marL="503555" lvl="1" indent="-251460"/>
            <a:r>
              <a:rPr lang="en-US"/>
              <a:t>What other rules are in your General Instructions?</a:t>
            </a:r>
          </a:p>
          <a:p>
            <a:pPr marL="503555" lvl="1" indent="-251460"/>
            <a:r>
              <a:rPr lang="en-US"/>
              <a:t>What other rules are in your review checklists?</a:t>
            </a:r>
          </a:p>
          <a:p>
            <a:pPr marL="251460" indent="-251460"/>
            <a:r>
              <a:rPr lang="en-US"/>
              <a:t>Adding more sophisticated state specific fields</a:t>
            </a:r>
          </a:p>
          <a:p>
            <a:pPr marL="251460" indent="-251460"/>
            <a:r>
              <a:rPr lang="en-US"/>
              <a:t>Filing Description</a:t>
            </a:r>
          </a:p>
          <a:p>
            <a:pPr marL="503555" lvl="1" indent="-251460"/>
            <a:r>
              <a:rPr lang="en-US"/>
              <a:t>Adding rich text formatting</a:t>
            </a:r>
          </a:p>
          <a:p>
            <a:pPr marL="503555" lvl="1" indent="-251460"/>
            <a:r>
              <a:rPr lang="en-US"/>
              <a:t>Are there ways to break out Filing Description into other fields?</a:t>
            </a:r>
          </a:p>
          <a:p>
            <a:pPr marL="251460" indent="-251460"/>
            <a:r>
              <a:rPr lang="en-US"/>
              <a:t>Future – integrating machine learning to make these validations even smarter</a:t>
            </a:r>
          </a:p>
          <a:p>
            <a:pPr marL="251460" indent="-251460"/>
            <a:endParaRPr lang="en-US"/>
          </a:p>
          <a:p>
            <a:pPr marL="251460" indent="-251460"/>
            <a:endParaRPr lang="en-US"/>
          </a:p>
          <a:p>
            <a:pPr marL="251460" indent="-251460"/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F9DF83-851C-DD09-B28B-47D33F19C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39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CAA5C-7BEE-1025-1187-FAA8FACF9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Fees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53F1F-24DB-FC6A-0B87-69D85A30BB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251460"/>
            <a:r>
              <a:rPr lang="en-US">
                <a:latin typeface="Avenir Next LT Pro"/>
                <a:cs typeface="Arial"/>
              </a:rPr>
              <a:t>Anticipate 80% of fees calculated in first release</a:t>
            </a:r>
          </a:p>
          <a:p>
            <a:pPr marL="503555" lvl="1" indent="-251460"/>
            <a:r>
              <a:rPr lang="en-US" sz="2000">
                <a:latin typeface="Avenir Next LT Pro"/>
                <a:cs typeface="Arial"/>
              </a:rPr>
              <a:t>For Compact member states</a:t>
            </a:r>
          </a:p>
          <a:p>
            <a:pPr marL="503555" lvl="1" indent="-251460"/>
            <a:r>
              <a:rPr lang="en-US" sz="2000">
                <a:latin typeface="Avenir Next LT Pro"/>
                <a:cs typeface="Arial"/>
              </a:rPr>
              <a:t>On Compact eligible products</a:t>
            </a:r>
          </a:p>
          <a:p>
            <a:pPr marL="251460" indent="-251460"/>
            <a:r>
              <a:rPr lang="en-US">
                <a:latin typeface="Avenir Next LT Pro"/>
                <a:cs typeface="Arial"/>
              </a:rPr>
              <a:t>State fee rules configurable in UI </a:t>
            </a:r>
          </a:p>
          <a:p>
            <a:pPr marL="251460" indent="-251460"/>
            <a:r>
              <a:rPr lang="en-US">
                <a:latin typeface="Avenir Next LT Pro"/>
                <a:cs typeface="Arial"/>
              </a:rPr>
              <a:t>Override option available initially, with tracking </a:t>
            </a:r>
          </a:p>
          <a:p>
            <a:pPr marL="251460" indent="-251460"/>
            <a:r>
              <a:rPr lang="en-US">
                <a:latin typeface="Avenir Next LT Pro"/>
                <a:cs typeface="Arial"/>
              </a:rPr>
              <a:t>Additional fees can be collected post submission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A60B76-4332-5A7A-30B1-8D29032F0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317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39FBB-332B-9EDA-0EB1-A441EB236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Fee Rules Supported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6E2BA-F782-124D-8097-E2E811DAFD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251460"/>
            <a:r>
              <a:rPr lang="en-US"/>
              <a:t>Retaliatory</a:t>
            </a:r>
          </a:p>
          <a:p>
            <a:pPr marL="251460" indent="-251460"/>
            <a:r>
              <a:rPr lang="en-US"/>
              <a:t>Per Company </a:t>
            </a:r>
          </a:p>
          <a:p>
            <a:pPr marL="251460" indent="-251460"/>
            <a:r>
              <a:rPr lang="en-US"/>
              <a:t>Form Type Variables</a:t>
            </a:r>
          </a:p>
          <a:p>
            <a:pPr marL="251460" indent="-251460"/>
            <a:r>
              <a:rPr lang="en-US"/>
              <a:t>Filing Type Variables </a:t>
            </a:r>
          </a:p>
          <a:p>
            <a:pPr marL="251460" indent="-251460"/>
            <a:r>
              <a:rPr lang="en-US"/>
              <a:t>Min and Max Amounts</a:t>
            </a:r>
          </a:p>
          <a:p>
            <a:pPr marL="251460" indent="-251460"/>
            <a:r>
              <a:rPr lang="en-US"/>
              <a:t>Waivers</a:t>
            </a:r>
          </a:p>
          <a:p>
            <a:pPr marL="251460" indent="-251460"/>
            <a:r>
              <a:rPr lang="en-US"/>
              <a:t>Instructional Language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B061E0-B92A-9963-E453-5DEDB9728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7296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2BB74-6AF1-D6D0-15EC-8021278432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Navigation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62A8DB-0318-32FB-3774-F162A1DB47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EE0C2-7B9D-2098-E652-A80AD1322FD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8E6B2A-BED2-4B70-8025-C663464F589D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69A602-8E01-35DD-228D-B89F7207976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EC2C4-63A2-63C2-E302-B478FCED4CB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14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7C1CA-C168-8279-70BE-868F08CA5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Updated Navigations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5FFD5-86A8-2E38-B231-5F200EFEE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251460"/>
            <a:r>
              <a:rPr lang="en-US" dirty="0"/>
              <a:t>Dashboards</a:t>
            </a:r>
          </a:p>
          <a:p>
            <a:pPr marL="503555" lvl="1" indent="-251460"/>
            <a:r>
              <a:rPr lang="en-US" dirty="0"/>
              <a:t>Customized widgets – different ways to slice the data</a:t>
            </a:r>
          </a:p>
          <a:p>
            <a:pPr marL="503555" lvl="1" indent="-251460"/>
            <a:r>
              <a:rPr lang="en-US" dirty="0"/>
              <a:t>Customized columns</a:t>
            </a:r>
          </a:p>
          <a:p>
            <a:pPr marL="251460" indent="-251460"/>
            <a:r>
              <a:rPr lang="en-US" dirty="0"/>
              <a:t>Quick Browse</a:t>
            </a:r>
          </a:p>
          <a:p>
            <a:pPr marL="503555" lvl="1" indent="-251460"/>
            <a:r>
              <a:rPr lang="en-US" dirty="0"/>
              <a:t>Suggested replacement for main PDF Pipeline use case</a:t>
            </a:r>
          </a:p>
          <a:p>
            <a:pPr marL="503555" lvl="1" indent="-251460"/>
            <a:r>
              <a:rPr lang="en-US" dirty="0"/>
              <a:t>Easy to navigate view of filing documents</a:t>
            </a:r>
          </a:p>
          <a:p>
            <a:pPr marL="503555" lvl="1" indent="-251460"/>
            <a:r>
              <a:rPr lang="en-US" dirty="0"/>
              <a:t>Will be able to annotate and create compliance issues from this view</a:t>
            </a:r>
          </a:p>
          <a:p>
            <a:pPr marL="251460" indent="-251460"/>
            <a:r>
              <a:rPr lang="en-US" dirty="0"/>
              <a:t>Filing Documents</a:t>
            </a:r>
          </a:p>
          <a:p>
            <a:pPr marL="503555" lvl="1" indent="-251460"/>
            <a:r>
              <a:rPr lang="en-US" dirty="0">
                <a:ea typeface="+mn-lt"/>
                <a:cs typeface="+mn-lt"/>
              </a:rPr>
              <a:t>Consolidated all schedule items into one section</a:t>
            </a:r>
            <a:endParaRPr lang="en-US" dirty="0"/>
          </a:p>
          <a:p>
            <a:pPr marL="503555" lvl="1" indent="-251460"/>
            <a:r>
              <a:rPr lang="en-US" dirty="0"/>
              <a:t>Separated State-Required and User-Added Supporting Documents</a:t>
            </a:r>
          </a:p>
          <a:p>
            <a:pPr marL="503555" lvl="1" indent="-251460"/>
            <a:endParaRPr lang="en-US"/>
          </a:p>
          <a:p>
            <a:pPr marL="251460" indent="-251460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ED4451-701D-550F-3755-8CD7707F9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EBABB-6AF9-6A84-CBE9-4C58581FC3CD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BFA38B-DE8C-4E06-95B9-E8F609706FF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858000"/>
            <a:ext cx="0" cy="0"/>
          </a:xfrm>
        </p:spPr>
        <p:txBody>
          <a:bodyPr/>
          <a:lstStyle/>
          <a:p>
            <a:fld id="{23AA811B-2EBD-4900-905E-5BE20644961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60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97D3D-3843-3EC4-C1FC-B64EDF1E6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Phases 1 and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79FE18-3DDF-66C8-3026-CC43D7695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199" y="2057399"/>
            <a:ext cx="3566810" cy="4058056"/>
          </a:xfr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lin ang="540000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/>
          <a:p>
            <a:pPr marL="0" lvl="0" indent="0">
              <a:buNone/>
              <a:defRPr b="1"/>
            </a:pPr>
            <a:endParaRPr lang="en-US" b="1"/>
          </a:p>
          <a:p>
            <a:pPr marL="0" lvl="0" indent="0">
              <a:buNone/>
              <a:defRPr b="1"/>
            </a:pPr>
            <a:endParaRPr lang="en-US" b="1"/>
          </a:p>
          <a:p>
            <a:pPr marL="0" lvl="0" indent="0">
              <a:buNone/>
              <a:defRPr b="1"/>
            </a:pPr>
            <a:endParaRPr lang="en-US" b="1"/>
          </a:p>
          <a:p>
            <a:pPr marL="0" lvl="0" indent="0" algn="ctr">
              <a:buNone/>
              <a:defRPr b="1"/>
            </a:pPr>
            <a:r>
              <a:rPr lang="en-US"/>
              <a:t>GOAL</a:t>
            </a:r>
          </a:p>
          <a:p>
            <a:pPr marL="0" lvl="0" indent="0" algn="ctr">
              <a:buNone/>
              <a:defRPr b="1"/>
            </a:pPr>
            <a:endParaRPr lang="en-US"/>
          </a:p>
          <a:p>
            <a:pPr marL="0" lvl="0" indent="0" algn="ctr">
              <a:buNone/>
              <a:defRPr b="1"/>
            </a:pPr>
            <a:r>
              <a:rPr lang="en-US" sz="1800"/>
              <a:t>Address pain points in existing system while building foundational components for new platform. </a:t>
            </a:r>
          </a:p>
          <a:p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963DFA6-162A-B7C9-833D-1AE31FAF16D8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377959887"/>
              </p:ext>
            </p:extLst>
          </p:nvPr>
        </p:nvGraphicFramePr>
        <p:xfrm>
          <a:off x="4980562" y="2057398"/>
          <a:ext cx="6573264" cy="40580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 descr="Bullseye">
            <a:extLst>
              <a:ext uri="{FF2B5EF4-FFF2-40B4-BE49-F238E27FC236}">
                <a16:creationId xmlns:a16="http://schemas.microsoft.com/office/drawing/2014/main" id="{DD3B0519-038C-A10C-BE7A-D73F1334EF08}"/>
              </a:ext>
            </a:extLst>
          </p:cNvPr>
          <p:cNvSpPr/>
          <p:nvPr/>
        </p:nvSpPr>
        <p:spPr>
          <a:xfrm>
            <a:off x="2446854" y="2275844"/>
            <a:ext cx="767787" cy="811066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599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B80B7-AA35-3969-6033-B89797217E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Correspondence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5529DC-E2CD-DBBE-E7A4-35B8F26E63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64A27-E922-0000-9FBD-954F104E0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8E6B2A-BED2-4B70-8025-C663464F589D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1086F-BEED-1AEA-E572-09330287785F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0CFB8-B0B4-105F-41F3-6BEE87288C2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082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D172F-437B-C13A-6D15-FCA8AA5C7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Compliance Issues and Amendments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A1B17-F08F-8131-46D5-BE299D0B3E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251460"/>
            <a:r>
              <a:rPr lang="en-US" b="1"/>
              <a:t>New Terminology!</a:t>
            </a:r>
          </a:p>
          <a:p>
            <a:pPr marL="503555" lvl="1" indent="-251460"/>
            <a:r>
              <a:rPr lang="en-US"/>
              <a:t>Compliance Issues, Compliance Report, Amendments</a:t>
            </a:r>
            <a:endParaRPr lang="en-US" b="1"/>
          </a:p>
          <a:p>
            <a:pPr marL="251460" indent="-251460"/>
            <a:r>
              <a:rPr lang="en-US"/>
              <a:t>Compliance Issues</a:t>
            </a:r>
          </a:p>
          <a:p>
            <a:pPr marL="503555" lvl="1" indent="-251460"/>
            <a:r>
              <a:rPr lang="en-US"/>
              <a:t>Adding more specific filing areas that can be addressed</a:t>
            </a:r>
          </a:p>
          <a:p>
            <a:pPr marL="503555" lvl="1" indent="-251460"/>
            <a:r>
              <a:rPr lang="en-US"/>
              <a:t>Adding rich text formatting</a:t>
            </a:r>
          </a:p>
          <a:p>
            <a:pPr marL="251460" indent="-251460"/>
            <a:r>
              <a:rPr lang="en-US"/>
              <a:t>Amendments</a:t>
            </a:r>
          </a:p>
          <a:p>
            <a:pPr marL="503555" lvl="1" indent="-251460"/>
            <a:r>
              <a:rPr lang="en-US"/>
              <a:t>All changes post-submission are made through an amendment workflow</a:t>
            </a:r>
          </a:p>
          <a:p>
            <a:pPr marL="503555" lvl="1" indent="-251460"/>
            <a:r>
              <a:rPr lang="en-US"/>
              <a:t>States can configure changes that need review, notification, or no notice</a:t>
            </a:r>
          </a:p>
          <a:p>
            <a:pPr marL="503555" lvl="1" indent="-251460"/>
            <a:r>
              <a:rPr lang="en-US"/>
              <a:t>Filer can relate a change to a compliance issue</a:t>
            </a:r>
          </a:p>
          <a:p>
            <a:pPr marL="503555" lvl="1" indent="-251460"/>
            <a:r>
              <a:rPr lang="en-US"/>
              <a:t>Reviewer can indicate whether the issue response was satisfied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C439C6-B5A5-62B3-E5BD-0FCA0CE9C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6508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A0FF1-5D69-D367-962A-352E8F218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Internal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4366F-B8E7-DFE7-FFB4-150F22506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251460"/>
            <a:r>
              <a:rPr lang="en-US"/>
              <a:t>Adding rich text formatting</a:t>
            </a:r>
          </a:p>
          <a:p>
            <a:pPr marL="251460" indent="-251460"/>
            <a:r>
              <a:rPr lang="en-US"/>
              <a:t>Limited 'threading' capability – 2 levels</a:t>
            </a:r>
          </a:p>
          <a:p>
            <a:pPr marL="251460" indent="-251460"/>
            <a:r>
              <a:rPr lang="en-US"/>
              <a:t>Need internal notes between state and compact?</a:t>
            </a:r>
          </a:p>
          <a:p>
            <a:pPr marL="251460" indent="-251460"/>
            <a:r>
              <a:rPr lang="en-US"/>
              <a:t>Expected model for notes between state and company</a:t>
            </a:r>
          </a:p>
          <a:p>
            <a:pPr marL="503555" lvl="1" indent="-251460"/>
            <a:r>
              <a:rPr lang="en-US" sz="2000"/>
              <a:t>Should there be some limitations on this feature?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13038-81BE-026C-5C24-5BB20BFC9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809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Race official waving checkered flag">
            <a:extLst>
              <a:ext uri="{FF2B5EF4-FFF2-40B4-BE49-F238E27FC236}">
                <a16:creationId xmlns:a16="http://schemas.microsoft.com/office/drawing/2014/main" id="{4F29DBB4-0EBA-0000-92B8-320E31C8374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25009" r="25009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C8605-31D8-2929-4F17-8661B0566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735" y="1116000"/>
            <a:ext cx="5655559" cy="538164"/>
          </a:xfrm>
        </p:spPr>
        <p:txBody>
          <a:bodyPr/>
          <a:lstStyle/>
          <a:p>
            <a:r>
              <a:rPr lang="en-US"/>
              <a:t>Get Involved</a:t>
            </a:r>
            <a:r>
              <a:rPr lang="en-US" dirty="0"/>
              <a:t>;</a:t>
            </a:r>
            <a:r>
              <a:rPr lang="en-US"/>
              <a:t> Get Ready!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6F277-43AD-7CB0-04D4-921DC7E85A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51460" indent="-251460">
              <a:lnSpc>
                <a:spcPct val="150000"/>
              </a:lnSpc>
            </a:pPr>
            <a:r>
              <a:rPr lang="en-US" sz="1800" dirty="0"/>
              <a:t>Keep an eye out for e-mails and SERFF Alerts!</a:t>
            </a:r>
          </a:p>
          <a:p>
            <a:pPr marL="251460" indent="-251460">
              <a:lnSpc>
                <a:spcPct val="150000"/>
              </a:lnSpc>
            </a:pPr>
            <a:r>
              <a:rPr lang="en-US" sz="1800" dirty="0"/>
              <a:t>Review and clean up your users</a:t>
            </a:r>
          </a:p>
          <a:p>
            <a:pPr marL="503555" lvl="1" indent="-251460">
              <a:lnSpc>
                <a:spcPct val="150000"/>
              </a:lnSpc>
            </a:pPr>
            <a:r>
              <a:rPr lang="en-US" sz="1600" dirty="0"/>
              <a:t>Ensure all e-mail addresses are valid</a:t>
            </a:r>
          </a:p>
          <a:p>
            <a:pPr marL="503555" lvl="1" indent="-251460">
              <a:lnSpc>
                <a:spcPct val="150000"/>
              </a:lnSpc>
            </a:pPr>
            <a:r>
              <a:rPr lang="en-US" sz="1600" dirty="0"/>
              <a:t>Deactivate users if necessary</a:t>
            </a:r>
          </a:p>
          <a:p>
            <a:pPr marL="251460" indent="-251460">
              <a:lnSpc>
                <a:spcPct val="150000"/>
              </a:lnSpc>
            </a:pPr>
            <a:r>
              <a:rPr lang="en-US" sz="1800" dirty="0"/>
              <a:t>Document SERFF processes to help identify potential disruptions</a:t>
            </a:r>
          </a:p>
          <a:p>
            <a:pPr marL="251460" indent="-251460">
              <a:lnSpc>
                <a:spcPct val="150000"/>
              </a:lnSpc>
            </a:pPr>
            <a:r>
              <a:rPr lang="en-US" sz="1800" dirty="0"/>
              <a:t>Contact us at  </a:t>
            </a:r>
            <a:r>
              <a:rPr lang="en-US" sz="1800" i="1" dirty="0"/>
              <a:t>serffmodernizationquestions@naic.org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23FAE8A-5D1E-0C38-461C-37EA26BEB7A0}"/>
              </a:ext>
            </a:extLst>
          </p:cNvPr>
          <p:cNvSpPr txBox="1">
            <a:spLocks/>
          </p:cNvSpPr>
          <p:nvPr/>
        </p:nvSpPr>
        <p:spPr>
          <a:xfrm>
            <a:off x="6942624" y="6410848"/>
            <a:ext cx="4692581" cy="25120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NAIC Summer National Meeting - August 2023</a:t>
            </a:r>
          </a:p>
        </p:txBody>
      </p:sp>
    </p:spTree>
    <p:extLst>
      <p:ext uri="{BB962C8B-B14F-4D97-AF65-F5344CB8AC3E}">
        <p14:creationId xmlns:p14="http://schemas.microsoft.com/office/powerpoint/2010/main" val="3767959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7C1B1-670E-7A47-A3D5-F38B5DD9B7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BB470-0FDC-ABC9-CB9C-03B698B275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C1808-559D-08D5-F5D0-F6DA70B6379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58E6B2A-BED2-4B70-8025-C663464F589D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872AC-1A8E-0F8B-870F-1CF376D320D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89ACED-FC33-331D-E765-E9346B70A8C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dirty="0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05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3DBBF-4EA0-244D-5DBD-45D40C7D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1114424"/>
            <a:ext cx="10335600" cy="538164"/>
          </a:xfrm>
        </p:spPr>
        <p:txBody>
          <a:bodyPr anchor="b">
            <a:normAutofit/>
          </a:bodyPr>
          <a:lstStyle/>
          <a:p>
            <a:r>
              <a:rPr lang="en-US"/>
              <a:t>Project Timeline – Phase 3</a:t>
            </a:r>
          </a:p>
        </p:txBody>
      </p:sp>
      <p:graphicFrame>
        <p:nvGraphicFramePr>
          <p:cNvPr id="23" name="Content Placeholder 2">
            <a:extLst>
              <a:ext uri="{FF2B5EF4-FFF2-40B4-BE49-F238E27FC236}">
                <a16:creationId xmlns:a16="http://schemas.microsoft.com/office/drawing/2014/main" id="{CFCA524B-B665-3F67-D26E-6474394C7A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4880048"/>
              </p:ext>
            </p:extLst>
          </p:nvPr>
        </p:nvGraphicFramePr>
        <p:xfrm>
          <a:off x="1219199" y="2057399"/>
          <a:ext cx="10335600" cy="3819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49186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BAB69-A4C7-4CFC-9C1F-275340A91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Capabilities for Modernized Platform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4FF704C0-A069-B40A-496B-127B1E84CCC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219199" y="2057399"/>
          <a:ext cx="10335600" cy="3819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80182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FA76EF-6761-BCC9-4EFC-EBD95F75336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489F36-5D36-4336-00A6-8F18725FA2A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2" name="Picture Placeholder 11" descr="Hand on mouse">
            <a:extLst>
              <a:ext uri="{FF2B5EF4-FFF2-40B4-BE49-F238E27FC236}">
                <a16:creationId xmlns:a16="http://schemas.microsoft.com/office/drawing/2014/main" id="{362CF8C7-6CA8-98E6-1782-AF1367262A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0388" r="20388"/>
          <a:stretch/>
        </p:blipFill>
        <p:spPr>
          <a:xfrm>
            <a:off x="0" y="9524"/>
            <a:ext cx="6096000" cy="68616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75C61A-E70B-F436-D68B-A574F7C97A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Product Overview &amp; Demo</a:t>
            </a:r>
          </a:p>
        </p:txBody>
      </p:sp>
    </p:spTree>
    <p:extLst>
      <p:ext uri="{BB962C8B-B14F-4D97-AF65-F5344CB8AC3E}">
        <p14:creationId xmlns:p14="http://schemas.microsoft.com/office/powerpoint/2010/main" val="3291159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39C19A-3A66-5472-7A8B-136965D8D7B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5D202-F312-E6C2-F1E9-F2394021A328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9" name="Picture Placeholder 8" descr="Pyramid of large falling stones on beach">
            <a:extLst>
              <a:ext uri="{FF2B5EF4-FFF2-40B4-BE49-F238E27FC236}">
                <a16:creationId xmlns:a16="http://schemas.microsoft.com/office/drawing/2014/main" id="{E54A4669-F110-A558-3BEE-0807B1CE39D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0" b="7810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D84133-3E79-FF56-22CB-0D3ECFB40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Balancing Act</a:t>
            </a:r>
          </a:p>
        </p:txBody>
      </p:sp>
    </p:spTree>
    <p:extLst>
      <p:ext uri="{BB962C8B-B14F-4D97-AF65-F5344CB8AC3E}">
        <p14:creationId xmlns:p14="http://schemas.microsoft.com/office/powerpoint/2010/main" val="2653938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Construction worker cutting through metal">
            <a:extLst>
              <a:ext uri="{FF2B5EF4-FFF2-40B4-BE49-F238E27FC236}">
                <a16:creationId xmlns:a16="http://schemas.microsoft.com/office/drawing/2014/main" id="{A8D16350-2EBA-322A-EADF-2E2D47BFBA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39761" r="3096" b="-1"/>
          <a:stretch/>
        </p:blipFill>
        <p:spPr>
          <a:xfrm>
            <a:off x="523875" y="828675"/>
            <a:ext cx="5133976" cy="4829175"/>
          </a:xfrm>
          <a:noFill/>
        </p:spPr>
      </p:pic>
      <p:sp>
        <p:nvSpPr>
          <p:cNvPr id="13" name="Title 4">
            <a:extLst>
              <a:ext uri="{FF2B5EF4-FFF2-40B4-BE49-F238E27FC236}">
                <a16:creationId xmlns:a16="http://schemas.microsoft.com/office/drawing/2014/main" id="{7A925C8C-10D8-04BF-A6D7-D31178F26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57975" y="1112839"/>
            <a:ext cx="4895848" cy="1602082"/>
          </a:xfrm>
        </p:spPr>
        <p:txBody>
          <a:bodyPr anchor="b">
            <a:normAutofit/>
          </a:bodyPr>
          <a:lstStyle/>
          <a:p>
            <a:r>
              <a:rPr lang="en-US" sz="3700"/>
              <a:t>We are now entering a construction zone. </a:t>
            </a:r>
          </a:p>
        </p:txBody>
      </p:sp>
      <p:sp>
        <p:nvSpPr>
          <p:cNvPr id="15" name="Subtitle 5">
            <a:extLst>
              <a:ext uri="{FF2B5EF4-FFF2-40B4-BE49-F238E27FC236}">
                <a16:creationId xmlns:a16="http://schemas.microsoft.com/office/drawing/2014/main" id="{9C820E57-0CB7-7687-577E-921B003B5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7975" y="2883647"/>
            <a:ext cx="4895848" cy="1124136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i="1"/>
              <a:t>Please exercise caution, and patience. </a:t>
            </a:r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3D3D6CD0-EE78-34FF-1A9E-57928DCEC2D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3AA811B-2EBD-4900-905E-5BE206449611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CFAC11FB-21B7-3655-992B-C31DCF55B426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6657975" y="4906943"/>
            <a:ext cx="4895847" cy="29947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158E6B2A-BED2-4B70-8025-C663464F589D}" type="datetime1">
              <a:rPr lang="en-US" smtClean="0"/>
              <a:pPr>
                <a:spcAft>
                  <a:spcPts val="600"/>
                </a:spcAft>
              </a:pPr>
              <a:t>1/11/2024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08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BC4EC-F565-32C1-E367-DDE9C243A0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User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E7EF2-6340-F0A9-A06A-1B61C1B71B5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D459A-E091-C2E1-A307-48112F1EC68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6F98D42-F7CA-4ADF-8715-82CC52D4D915}" type="datetime1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9BE2C-DB9A-8819-1E47-AB7B4FB7B3E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A2EF7-A05A-8893-34EC-07F55BC59CE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3AA811B-2EBD-4900-905E-5BE20644961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99665"/>
      </p:ext>
    </p:extLst>
  </p:cSld>
  <p:clrMapOvr>
    <a:masterClrMapping/>
  </p:clrMapOvr>
</p:sld>
</file>

<file path=ppt/theme/theme1.xml><?xml version="1.0" encoding="utf-8"?>
<a:theme xmlns:a="http://schemas.openxmlformats.org/drawingml/2006/main" name="NAIC Generic">
  <a:themeElements>
    <a:clrScheme name="NAIC">
      <a:dk1>
        <a:sysClr val="windowText" lastClr="000000"/>
      </a:dk1>
      <a:lt1>
        <a:sysClr val="window" lastClr="FFFFFF"/>
      </a:lt1>
      <a:dk2>
        <a:srgbClr val="111821"/>
      </a:dk2>
      <a:lt2>
        <a:srgbClr val="FFFFFF"/>
      </a:lt2>
      <a:accent1>
        <a:srgbClr val="005CB9"/>
      </a:accent1>
      <a:accent2>
        <a:srgbClr val="BBBBBB"/>
      </a:accent2>
      <a:accent3>
        <a:srgbClr val="7FADDC"/>
      </a:accent3>
      <a:accent4>
        <a:srgbClr val="76777B"/>
      </a:accent4>
      <a:accent5>
        <a:srgbClr val="111821"/>
      </a:accent5>
      <a:accent6>
        <a:srgbClr val="BFD6ED"/>
      </a:accent6>
      <a:hlink>
        <a:srgbClr val="0563C1"/>
      </a:hlink>
      <a:folHlink>
        <a:srgbClr val="954F72"/>
      </a:folHlink>
    </a:clrScheme>
    <a:fontScheme name="NAIC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aseTemplate 16-9 UK.potx" id="{F6A595D2-5111-4944-A360-F0492E356A40}" vid="{A41D93BC-BD5A-44B7-87CB-7DEDE13B29DB}"/>
    </a:ext>
  </a:extLst>
</a:theme>
</file>

<file path=ppt/theme/theme2.xml><?xml version="1.0" encoding="utf-8"?>
<a:theme xmlns:a="http://schemas.openxmlformats.org/drawingml/2006/main" name="NAIC Generic">
  <a:themeElements>
    <a:clrScheme name="NAIC">
      <a:dk1>
        <a:sysClr val="windowText" lastClr="000000"/>
      </a:dk1>
      <a:lt1>
        <a:sysClr val="window" lastClr="FFFFFF"/>
      </a:lt1>
      <a:dk2>
        <a:srgbClr val="111821"/>
      </a:dk2>
      <a:lt2>
        <a:srgbClr val="FFFFFF"/>
      </a:lt2>
      <a:accent1>
        <a:srgbClr val="005CB9"/>
      </a:accent1>
      <a:accent2>
        <a:srgbClr val="BBBBBB"/>
      </a:accent2>
      <a:accent3>
        <a:srgbClr val="7FADDC"/>
      </a:accent3>
      <a:accent4>
        <a:srgbClr val="76777B"/>
      </a:accent4>
      <a:accent5>
        <a:srgbClr val="111821"/>
      </a:accent5>
      <a:accent6>
        <a:srgbClr val="BFD6ED"/>
      </a:accent6>
      <a:hlink>
        <a:srgbClr val="0563C1"/>
      </a:hlink>
      <a:folHlink>
        <a:srgbClr val="954F72"/>
      </a:folHlink>
    </a:clrScheme>
    <a:fontScheme name="NAIC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lIns="72000" tIns="36000" rIns="72000" bIns="36000" rtlCol="0" anchor="ctr"/>
      <a:lstStyle>
        <a:defPPr algn="ctr">
          <a:defRPr sz="2000" noProof="0" dirty="0" err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aseTemplate 16-9 UK.potx" id="{F6A595D2-5111-4944-A360-F0492E356A40}" vid="{A41D93BC-BD5A-44B7-87CB-7DEDE13B29D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c9e15a3-223f-4584-afb1-1dbe0b3878fa" xsi:nil="true"/>
    <lcf76f155ced4ddcb4097134ff3c332f xmlns="0024ec5b-8baa-4482-ba75-a5d51934fa75">
      <Terms xmlns="http://schemas.microsoft.com/office/infopath/2007/PartnerControls"/>
    </lcf76f155ced4ddcb4097134ff3c332f>
    <SharedWithUsers xmlns="fa552e87-abd7-4f9b-b0b2-cb6592203b9a">
      <UserInfo>
        <DisplayName>Bandle, Lauren</DisplayName>
        <AccountId>53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28BC9AAA652B47A315EEE4AB427EF7" ma:contentTypeVersion="19" ma:contentTypeDescription="Create a new document." ma:contentTypeScope="" ma:versionID="2dc5648d40d5023d6e51f0e465fd842b">
  <xsd:schema xmlns:xsd="http://www.w3.org/2001/XMLSchema" xmlns:xs="http://www.w3.org/2001/XMLSchema" xmlns:p="http://schemas.microsoft.com/office/2006/metadata/properties" xmlns:ns2="0024ec5b-8baa-4482-ba75-a5d51934fa75" xmlns:ns3="3c9e15a3-223f-4584-afb1-1dbe0b3878fa" xmlns:ns4="fa552e87-abd7-4f9b-b0b2-cb6592203b9a" targetNamespace="http://schemas.microsoft.com/office/2006/metadata/properties" ma:root="true" ma:fieldsID="5ff4955f8cf02de6238d3ea6ae7bfb1e" ns2:_="" ns3:_="" ns4:_="">
    <xsd:import namespace="0024ec5b-8baa-4482-ba75-a5d51934fa75"/>
    <xsd:import namespace="3c9e15a3-223f-4584-afb1-1dbe0b3878fa"/>
    <xsd:import namespace="fa552e87-abd7-4f9b-b0b2-cb6592203b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4:SharedWithUsers" minOccurs="0"/>
                <xsd:element ref="ns4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24ec5b-8baa-4482-ba75-a5d51934fa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c28e0220-fee2-4e32-9192-0559fdf47d5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9e15a3-223f-4584-afb1-1dbe0b3878fa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f49e00d-9390-4b45-ab23-7a878b7bfca1}" ma:internalName="TaxCatchAll" ma:showField="CatchAllData" ma:web="fa552e87-abd7-4f9b-b0b2-cb6592203b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552e87-abd7-4f9b-b0b2-cb6592203b9a" elementFormDefault="qualified">
    <xsd:import namespace="http://schemas.microsoft.com/office/2006/documentManagement/types"/>
    <xsd:import namespace="http://schemas.microsoft.com/office/infopath/2007/PartnerControls"/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A9A9EF-530C-4DE6-8B59-BF7B5CE92245}">
  <ds:schemaRefs>
    <ds:schemaRef ds:uri="http://schemas.openxmlformats.org/package/2006/metadata/core-properties"/>
    <ds:schemaRef ds:uri="http://schemas.microsoft.com/office/2006/metadata/properties"/>
    <ds:schemaRef ds:uri="http://purl.org/dc/terms/"/>
    <ds:schemaRef ds:uri="59c90fb0-c0f5-4665-ae5d-5536ff216a4c"/>
    <ds:schemaRef ds:uri="http://purl.org/dc/elements/1.1/"/>
    <ds:schemaRef ds:uri="e42a5c1d-f60b-4625-aa8b-e9a7a61480dd"/>
    <ds:schemaRef ds:uri="3c9e15a3-223f-4584-afb1-1dbe0b3878fa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461062D-B8FD-46DE-A38A-92F97C5B750E}"/>
</file>

<file path=customXml/itemProps3.xml><?xml version="1.0" encoding="utf-8"?>
<ds:datastoreItem xmlns:ds="http://schemas.openxmlformats.org/officeDocument/2006/customXml" ds:itemID="{7A85D7B7-1F82-44EE-8D59-BEC92664CE8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1457</Words>
  <Application>Microsoft Office PowerPoint</Application>
  <PresentationFormat>Widescreen</PresentationFormat>
  <Paragraphs>339</Paragraphs>
  <Slides>34</Slides>
  <Notes>27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NAIC Generic</vt:lpstr>
      <vt:lpstr>NAIC Generic</vt:lpstr>
      <vt:lpstr>Welcome! SERFF Modernization Workshop  Virtual Edition </vt:lpstr>
      <vt:lpstr>Project Update</vt:lpstr>
      <vt:lpstr>Phases 1 and 2</vt:lpstr>
      <vt:lpstr>Project Timeline – Phase 3</vt:lpstr>
      <vt:lpstr>Key Capabilities for Modernized Platform</vt:lpstr>
      <vt:lpstr>Product Overview &amp; Demo</vt:lpstr>
      <vt:lpstr>Balancing Act</vt:lpstr>
      <vt:lpstr>We are now entering a construction zone. </vt:lpstr>
      <vt:lpstr>User Management</vt:lpstr>
      <vt:lpstr>New Terminology</vt:lpstr>
      <vt:lpstr>Companies &amp; Contacts</vt:lpstr>
      <vt:lpstr>Companies</vt:lpstr>
      <vt:lpstr>Contacts</vt:lpstr>
      <vt:lpstr>Pre Submission Check</vt:lpstr>
      <vt:lpstr>Pre-Submission Check </vt:lpstr>
      <vt:lpstr>Reporting</vt:lpstr>
      <vt:lpstr>Reporting Options</vt:lpstr>
      <vt:lpstr>End User Reporting</vt:lpstr>
      <vt:lpstr>Task Management</vt:lpstr>
      <vt:lpstr>Adios Message Center!</vt:lpstr>
      <vt:lpstr>More on Tasks</vt:lpstr>
      <vt:lpstr>Licensing Verification</vt:lpstr>
      <vt:lpstr>SPL and Licensing Verification</vt:lpstr>
      <vt:lpstr>State Business Rules</vt:lpstr>
      <vt:lpstr>Field Rules</vt:lpstr>
      <vt:lpstr>State Fees</vt:lpstr>
      <vt:lpstr>Fee Rules Supported</vt:lpstr>
      <vt:lpstr>Navigation</vt:lpstr>
      <vt:lpstr>Updated Navigations</vt:lpstr>
      <vt:lpstr>Correspondence</vt:lpstr>
      <vt:lpstr>Compliance Issues and Amendments</vt:lpstr>
      <vt:lpstr>Internal Notes</vt:lpstr>
      <vt:lpstr>Get Involved; Get Ready!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Bandle, Lauren</cp:lastModifiedBy>
  <cp:revision>8</cp:revision>
  <dcterms:created xsi:type="dcterms:W3CDTF">2023-09-28T21:21:12Z</dcterms:created>
  <dcterms:modified xsi:type="dcterms:W3CDTF">2024-01-11T17:46:51Z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0x0101000D15D1B7D000A849B01FBBDFA7DA3B1D</vt:lpwstr>
  </property>
  <property fmtid="{D5CDD505-2E9C-101B-9397-08002B2CF9AE}" pid="3" name="MediaServiceImageTags">
    <vt:lpwstr/>
  </property>
</Properties>
</file>