
<file path=[Content_Types].xml><?xml version="1.0" encoding="utf-8"?>
<Types xmlns="http://schemas.openxmlformats.org/package/2006/content-types">
  <Default Extension="bin" ContentType="image/pn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6"/>
  </p:sldMasterIdLst>
  <p:notesMasterIdLst>
    <p:notesMasterId r:id="rId24"/>
  </p:notesMasterIdLst>
  <p:handoutMasterIdLst>
    <p:handoutMasterId r:id="rId25"/>
  </p:handoutMasterIdLst>
  <p:sldIdLst>
    <p:sldId id="265" r:id="rId17"/>
    <p:sldId id="263" r:id="rId18"/>
    <p:sldId id="261" r:id="rId19"/>
    <p:sldId id="262" r:id="rId20"/>
    <p:sldId id="267" r:id="rId21"/>
    <p:sldId id="269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85586CD-441F-4FB0-BEC7-4BF92BBCAA61}">
          <p14:sldIdLst>
            <p14:sldId id="265"/>
            <p14:sldId id="263"/>
            <p14:sldId id="261"/>
            <p14:sldId id="262"/>
            <p14:sldId id="267"/>
            <p14:sldId id="26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EAA28-BA71-01B4-D954-C4B658673A3F}" v="36" dt="2024-01-10T04:18:40.911"/>
    <p1510:client id="{F794A49B-25E7-4FEE-B696-8B3BF58F4141}" v="88" dt="2024-01-10T20:22:42.445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338" autoAdjust="0"/>
  </p:normalViewPr>
  <p:slideViewPr>
    <p:cSldViewPr snapToGrid="0" showGuides="1">
      <p:cViewPr varScale="1">
        <p:scale>
          <a:sx n="106" d="100"/>
          <a:sy n="106" d="100"/>
        </p:scale>
        <p:origin x="80" y="20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7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0" Type="http://schemas.openxmlformats.org/officeDocument/2006/relationships/slide" Target="slides/slide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07/relationships/hdphoto" Target="../media/hdphoto1.wdp"/><Relationship Id="rId1" Type="http://schemas.openxmlformats.org/officeDocument/2006/relationships/image" Target="../media/image19.png"/><Relationship Id="rId4" Type="http://schemas.openxmlformats.org/officeDocument/2006/relationships/hyperlink" Target="https://openclipart.org/detail/25275/paper" TargetMode="Externa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07/relationships/hdphoto" Target="../media/hdphoto1.wdp"/><Relationship Id="rId1" Type="http://schemas.openxmlformats.org/officeDocument/2006/relationships/image" Target="../media/image19.png"/><Relationship Id="rId4" Type="http://schemas.openxmlformats.org/officeDocument/2006/relationships/hyperlink" Target="https://openclipart.org/detail/25275/paper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16D64-18FA-4DC7-B9E5-883ED4E15F7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B4A3498-DFA2-4F44-9863-4810DEBE3A8D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Insurance Product</a:t>
          </a:r>
        </a:p>
      </dgm:t>
    </dgm:pt>
    <dgm:pt modelId="{E471A372-1FA8-4F72-8040-9527DEAF66C7}" type="parTrans" cxnId="{15C35C25-43EC-4FA7-B8F5-5677462C71CF}">
      <dgm:prSet/>
      <dgm:spPr/>
      <dgm:t>
        <a:bodyPr/>
        <a:lstStyle/>
        <a:p>
          <a:endParaRPr lang="en-US"/>
        </a:p>
      </dgm:t>
    </dgm:pt>
    <dgm:pt modelId="{7A6EDF47-E03D-490C-9CCD-287EA02A40C0}" type="sibTrans" cxnId="{15C35C25-43EC-4FA7-B8F5-5677462C71CF}">
      <dgm:prSet/>
      <dgm:spPr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B5EB449-16F0-49FA-BDDB-2AD6F3BF5CE5}">
      <dgm:prSet phldrT="[Text]"/>
      <dgm:spPr/>
      <dgm:t>
        <a:bodyPr/>
        <a:lstStyle/>
        <a:p>
          <a:r>
            <a:rPr lang="en-US" dirty="0"/>
            <a:t>Initial Filing</a:t>
          </a:r>
        </a:p>
      </dgm:t>
    </dgm:pt>
    <dgm:pt modelId="{ED6B4763-2CE5-4593-BD47-74DFAD2A783E}" type="parTrans" cxnId="{C33C950F-F0D0-4563-BC1F-B99CA8A31914}">
      <dgm:prSet/>
      <dgm:spPr/>
      <dgm:t>
        <a:bodyPr/>
        <a:lstStyle/>
        <a:p>
          <a:endParaRPr lang="en-US"/>
        </a:p>
      </dgm:t>
    </dgm:pt>
    <dgm:pt modelId="{3BE76C4D-83DE-49E2-BB44-40F9BFE55746}" type="sibTrans" cxnId="{C33C950F-F0D0-4563-BC1F-B99CA8A31914}">
      <dgm:prSet/>
      <dgm:spPr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US"/>
        </a:p>
      </dgm:t>
    </dgm:pt>
    <dgm:pt modelId="{F7887360-D34B-418C-BCAA-32E9B9D880BE}">
      <dgm:prSet phldrT="[Text]"/>
      <dgm:spPr/>
      <dgm:t>
        <a:bodyPr/>
        <a:lstStyle/>
        <a:p>
          <a:r>
            <a:rPr lang="en-US" dirty="0"/>
            <a:t>Filing 2 (Updates)</a:t>
          </a:r>
        </a:p>
      </dgm:t>
    </dgm:pt>
    <dgm:pt modelId="{BA3C6D81-EC70-4FE6-89E8-2FA0BF90D386}" type="parTrans" cxnId="{7FC693F6-EB2F-4BF9-BE4B-6D073789742D}">
      <dgm:prSet/>
      <dgm:spPr/>
      <dgm:t>
        <a:bodyPr/>
        <a:lstStyle/>
        <a:p>
          <a:endParaRPr lang="en-US"/>
        </a:p>
      </dgm:t>
    </dgm:pt>
    <dgm:pt modelId="{6A879FFE-2352-480F-9A24-07A7DE0A9F79}" type="sibTrans" cxnId="{7FC693F6-EB2F-4BF9-BE4B-6D073789742D}">
      <dgm:prSet/>
      <dgm:spPr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US"/>
        </a:p>
      </dgm:t>
    </dgm:pt>
    <dgm:pt modelId="{3D8A020F-879D-493B-9F03-1451C085C056}">
      <dgm:prSet phldrT="[Text]"/>
      <dgm:spPr/>
      <dgm:t>
        <a:bodyPr/>
        <a:lstStyle/>
        <a:p>
          <a:r>
            <a:rPr lang="en-US" dirty="0"/>
            <a:t>Filing 3…</a:t>
          </a:r>
        </a:p>
      </dgm:t>
    </dgm:pt>
    <dgm:pt modelId="{C4F88813-FA32-4498-8AC6-9C203E2289A6}" type="parTrans" cxnId="{B5877A13-260B-4011-AFAE-598E9E5104C5}">
      <dgm:prSet/>
      <dgm:spPr/>
      <dgm:t>
        <a:bodyPr/>
        <a:lstStyle/>
        <a:p>
          <a:endParaRPr lang="en-US"/>
        </a:p>
      </dgm:t>
    </dgm:pt>
    <dgm:pt modelId="{0BC83266-B28C-46D6-8DF0-B94CCE674999}" type="sibTrans" cxnId="{B5877A13-260B-4011-AFAE-598E9E5104C5}">
      <dgm:prSet/>
      <dgm:spPr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US"/>
        </a:p>
      </dgm:t>
    </dgm:pt>
    <dgm:pt modelId="{61DFC0CB-7F45-4240-BB6C-F5AAFFA17F60}" type="pres">
      <dgm:prSet presAssocID="{22616D64-18FA-4DC7-B9E5-883ED4E15F7D}" presName="Name0" presStyleCnt="0">
        <dgm:presLayoutVars>
          <dgm:chMax val="7"/>
          <dgm:chPref val="7"/>
          <dgm:dir/>
        </dgm:presLayoutVars>
      </dgm:prSet>
      <dgm:spPr/>
    </dgm:pt>
    <dgm:pt modelId="{C4D25AD0-A653-4D9C-BDFF-AAB1C3C90E62}" type="pres">
      <dgm:prSet presAssocID="{22616D64-18FA-4DC7-B9E5-883ED4E15F7D}" presName="Name1" presStyleCnt="0"/>
      <dgm:spPr/>
    </dgm:pt>
    <dgm:pt modelId="{6F4F3F84-399D-4DB8-834E-5A47C1A3C834}" type="pres">
      <dgm:prSet presAssocID="{7A6EDF47-E03D-490C-9CCD-287EA02A40C0}" presName="picture_1" presStyleCnt="0"/>
      <dgm:spPr/>
    </dgm:pt>
    <dgm:pt modelId="{EC7E225B-8BCE-474E-B25D-0346B3E3157B}" type="pres">
      <dgm:prSet presAssocID="{7A6EDF47-E03D-490C-9CCD-287EA02A40C0}" presName="pictureRepeatNode" presStyleLbl="alignImgPlace1" presStyleIdx="0" presStyleCnt="4" custLinFactNeighborX="2015" custLinFactNeighborY="2015"/>
      <dgm:spPr/>
    </dgm:pt>
    <dgm:pt modelId="{76E68777-9107-428F-964A-58F01032D8F0}" type="pres">
      <dgm:prSet presAssocID="{AB4A3498-DFA2-4F44-9863-4810DEBE3A8D}" presName="text_1" presStyleLbl="node1" presStyleIdx="0" presStyleCnt="0" custLinFactNeighborX="1967" custLinFactNeighborY="-48699">
        <dgm:presLayoutVars>
          <dgm:bulletEnabled val="1"/>
        </dgm:presLayoutVars>
      </dgm:prSet>
      <dgm:spPr/>
    </dgm:pt>
    <dgm:pt modelId="{55385358-41D5-4B92-B05E-4459A23F60E6}" type="pres">
      <dgm:prSet presAssocID="{3BE76C4D-83DE-49E2-BB44-40F9BFE55746}" presName="picture_2" presStyleCnt="0"/>
      <dgm:spPr/>
    </dgm:pt>
    <dgm:pt modelId="{0D4D3C1B-2815-4DC5-BAB3-80D2384528BE}" type="pres">
      <dgm:prSet presAssocID="{3BE76C4D-83DE-49E2-BB44-40F9BFE55746}" presName="pictureRepeatNode" presStyleLbl="alignImgPlace1" presStyleIdx="1" presStyleCnt="4"/>
      <dgm:spPr/>
    </dgm:pt>
    <dgm:pt modelId="{B36AA09F-E045-4152-AEDB-71A50E640556}" type="pres">
      <dgm:prSet presAssocID="{5B5EB449-16F0-49FA-BDDB-2AD6F3BF5CE5}" presName="line_2" presStyleLbl="parChTrans1D1" presStyleIdx="0" presStyleCnt="3"/>
      <dgm:spPr/>
    </dgm:pt>
    <dgm:pt modelId="{D8C0B0D5-628B-486A-BDBF-7176EA86EE1F}" type="pres">
      <dgm:prSet presAssocID="{5B5EB449-16F0-49FA-BDDB-2AD6F3BF5CE5}" presName="textparent_2" presStyleLbl="node1" presStyleIdx="0" presStyleCnt="0"/>
      <dgm:spPr/>
    </dgm:pt>
    <dgm:pt modelId="{99176DFB-257D-47B6-8DFD-44C6270AADC9}" type="pres">
      <dgm:prSet presAssocID="{5B5EB449-16F0-49FA-BDDB-2AD6F3BF5CE5}" presName="text_2" presStyleLbl="revTx" presStyleIdx="0" presStyleCnt="3">
        <dgm:presLayoutVars>
          <dgm:bulletEnabled val="1"/>
        </dgm:presLayoutVars>
      </dgm:prSet>
      <dgm:spPr/>
    </dgm:pt>
    <dgm:pt modelId="{510FD2FF-96D1-4FBF-9CA9-E7EFA6AABE20}" type="pres">
      <dgm:prSet presAssocID="{6A879FFE-2352-480F-9A24-07A7DE0A9F79}" presName="picture_3" presStyleCnt="0"/>
      <dgm:spPr/>
    </dgm:pt>
    <dgm:pt modelId="{DD1B9295-4CDA-40C4-8D78-4DE0C00BE374}" type="pres">
      <dgm:prSet presAssocID="{6A879FFE-2352-480F-9A24-07A7DE0A9F79}" presName="pictureRepeatNode" presStyleLbl="alignImgPlace1" presStyleIdx="2" presStyleCnt="4"/>
      <dgm:spPr/>
    </dgm:pt>
    <dgm:pt modelId="{93B0C9FC-2ABB-40E9-91D0-3B2DE1DAE2E2}" type="pres">
      <dgm:prSet presAssocID="{F7887360-D34B-418C-BCAA-32E9B9D880BE}" presName="line_3" presStyleLbl="parChTrans1D1" presStyleIdx="1" presStyleCnt="3"/>
      <dgm:spPr/>
    </dgm:pt>
    <dgm:pt modelId="{486DD28F-1DDB-4C01-88DE-F538896C9091}" type="pres">
      <dgm:prSet presAssocID="{F7887360-D34B-418C-BCAA-32E9B9D880BE}" presName="textparent_3" presStyleLbl="node1" presStyleIdx="0" presStyleCnt="0"/>
      <dgm:spPr/>
    </dgm:pt>
    <dgm:pt modelId="{0EB9B450-0834-4774-85C9-8961917C4211}" type="pres">
      <dgm:prSet presAssocID="{F7887360-D34B-418C-BCAA-32E9B9D880BE}" presName="text_3" presStyleLbl="revTx" presStyleIdx="1" presStyleCnt="3">
        <dgm:presLayoutVars>
          <dgm:bulletEnabled val="1"/>
        </dgm:presLayoutVars>
      </dgm:prSet>
      <dgm:spPr/>
    </dgm:pt>
    <dgm:pt modelId="{D66D1BF4-C252-4FCE-9332-57ED6BD67F48}" type="pres">
      <dgm:prSet presAssocID="{0BC83266-B28C-46D6-8DF0-B94CCE674999}" presName="picture_4" presStyleCnt="0"/>
      <dgm:spPr/>
    </dgm:pt>
    <dgm:pt modelId="{ADCA09EA-1F37-4FA5-ACD6-9DDF29FF3837}" type="pres">
      <dgm:prSet presAssocID="{0BC83266-B28C-46D6-8DF0-B94CCE674999}" presName="pictureRepeatNode" presStyleLbl="alignImgPlace1" presStyleIdx="3" presStyleCnt="4"/>
      <dgm:spPr/>
    </dgm:pt>
    <dgm:pt modelId="{BB26D8B4-9E76-4728-8AF7-24CF390A69CB}" type="pres">
      <dgm:prSet presAssocID="{3D8A020F-879D-493B-9F03-1451C085C056}" presName="line_4" presStyleLbl="parChTrans1D1" presStyleIdx="2" presStyleCnt="3"/>
      <dgm:spPr/>
    </dgm:pt>
    <dgm:pt modelId="{B4F93505-16CC-4ABD-8189-64929197DDCD}" type="pres">
      <dgm:prSet presAssocID="{3D8A020F-879D-493B-9F03-1451C085C056}" presName="textparent_4" presStyleLbl="node1" presStyleIdx="0" presStyleCnt="0"/>
      <dgm:spPr/>
    </dgm:pt>
    <dgm:pt modelId="{8B17A0D4-1226-459C-ABC6-EAB8428F92A4}" type="pres">
      <dgm:prSet presAssocID="{3D8A020F-879D-493B-9F03-1451C085C056}" presName="text_4" presStyleLbl="revTx" presStyleIdx="2" presStyleCnt="3">
        <dgm:presLayoutVars>
          <dgm:bulletEnabled val="1"/>
        </dgm:presLayoutVars>
      </dgm:prSet>
      <dgm:spPr/>
    </dgm:pt>
  </dgm:ptLst>
  <dgm:cxnLst>
    <dgm:cxn modelId="{C33C950F-F0D0-4563-BC1F-B99CA8A31914}" srcId="{22616D64-18FA-4DC7-B9E5-883ED4E15F7D}" destId="{5B5EB449-16F0-49FA-BDDB-2AD6F3BF5CE5}" srcOrd="1" destOrd="0" parTransId="{ED6B4763-2CE5-4593-BD47-74DFAD2A783E}" sibTransId="{3BE76C4D-83DE-49E2-BB44-40F9BFE55746}"/>
    <dgm:cxn modelId="{B5877A13-260B-4011-AFAE-598E9E5104C5}" srcId="{22616D64-18FA-4DC7-B9E5-883ED4E15F7D}" destId="{3D8A020F-879D-493B-9F03-1451C085C056}" srcOrd="3" destOrd="0" parTransId="{C4F88813-FA32-4498-8AC6-9C203E2289A6}" sibTransId="{0BC83266-B28C-46D6-8DF0-B94CCE674999}"/>
    <dgm:cxn modelId="{ED5A8516-93F0-4432-B09A-F2C25C036329}" type="presOf" srcId="{F7887360-D34B-418C-BCAA-32E9B9D880BE}" destId="{0EB9B450-0834-4774-85C9-8961917C4211}" srcOrd="0" destOrd="0" presId="urn:microsoft.com/office/officeart/2008/layout/CircularPictureCallout"/>
    <dgm:cxn modelId="{FBFC311D-252A-4F41-920B-D813D8ADA677}" type="presOf" srcId="{5B5EB449-16F0-49FA-BDDB-2AD6F3BF5CE5}" destId="{99176DFB-257D-47B6-8DFD-44C6270AADC9}" srcOrd="0" destOrd="0" presId="urn:microsoft.com/office/officeart/2008/layout/CircularPictureCallout"/>
    <dgm:cxn modelId="{15C35C25-43EC-4FA7-B8F5-5677462C71CF}" srcId="{22616D64-18FA-4DC7-B9E5-883ED4E15F7D}" destId="{AB4A3498-DFA2-4F44-9863-4810DEBE3A8D}" srcOrd="0" destOrd="0" parTransId="{E471A372-1FA8-4F72-8040-9527DEAF66C7}" sibTransId="{7A6EDF47-E03D-490C-9CCD-287EA02A40C0}"/>
    <dgm:cxn modelId="{E7974725-ABD9-4116-B880-AF5B1FEF3BCF}" type="presOf" srcId="{3BE76C4D-83DE-49E2-BB44-40F9BFE55746}" destId="{0D4D3C1B-2815-4DC5-BAB3-80D2384528BE}" srcOrd="0" destOrd="0" presId="urn:microsoft.com/office/officeart/2008/layout/CircularPictureCallout"/>
    <dgm:cxn modelId="{8303DD36-7249-4CB6-92EE-9F1DBF94A222}" type="presOf" srcId="{7A6EDF47-E03D-490C-9CCD-287EA02A40C0}" destId="{EC7E225B-8BCE-474E-B25D-0346B3E3157B}" srcOrd="0" destOrd="0" presId="urn:microsoft.com/office/officeart/2008/layout/CircularPictureCallout"/>
    <dgm:cxn modelId="{4DBF7561-8C37-4523-B52B-BEBD92A131DE}" type="presOf" srcId="{3D8A020F-879D-493B-9F03-1451C085C056}" destId="{8B17A0D4-1226-459C-ABC6-EAB8428F92A4}" srcOrd="0" destOrd="0" presId="urn:microsoft.com/office/officeart/2008/layout/CircularPictureCallout"/>
    <dgm:cxn modelId="{638AF9C2-D594-4B66-B212-86B48A26C748}" type="presOf" srcId="{0BC83266-B28C-46D6-8DF0-B94CCE674999}" destId="{ADCA09EA-1F37-4FA5-ACD6-9DDF29FF3837}" srcOrd="0" destOrd="0" presId="urn:microsoft.com/office/officeart/2008/layout/CircularPictureCallout"/>
    <dgm:cxn modelId="{C1023BC5-F863-488C-B4D0-BB6913E491C2}" type="presOf" srcId="{AB4A3498-DFA2-4F44-9863-4810DEBE3A8D}" destId="{76E68777-9107-428F-964A-58F01032D8F0}" srcOrd="0" destOrd="0" presId="urn:microsoft.com/office/officeart/2008/layout/CircularPictureCallout"/>
    <dgm:cxn modelId="{5FA60CCF-6F3E-452B-82BD-3F2DBF03585A}" type="presOf" srcId="{22616D64-18FA-4DC7-B9E5-883ED4E15F7D}" destId="{61DFC0CB-7F45-4240-BB6C-F5AAFFA17F60}" srcOrd="0" destOrd="0" presId="urn:microsoft.com/office/officeart/2008/layout/CircularPictureCallout"/>
    <dgm:cxn modelId="{72DF62D6-BECD-43CC-97B0-420441A7D971}" type="presOf" srcId="{6A879FFE-2352-480F-9A24-07A7DE0A9F79}" destId="{DD1B9295-4CDA-40C4-8D78-4DE0C00BE374}" srcOrd="0" destOrd="0" presId="urn:microsoft.com/office/officeart/2008/layout/CircularPictureCallout"/>
    <dgm:cxn modelId="{7FC693F6-EB2F-4BF9-BE4B-6D073789742D}" srcId="{22616D64-18FA-4DC7-B9E5-883ED4E15F7D}" destId="{F7887360-D34B-418C-BCAA-32E9B9D880BE}" srcOrd="2" destOrd="0" parTransId="{BA3C6D81-EC70-4FE6-89E8-2FA0BF90D386}" sibTransId="{6A879FFE-2352-480F-9A24-07A7DE0A9F79}"/>
    <dgm:cxn modelId="{DF257608-D68E-436D-872B-B28EBD3A1E8B}" type="presParOf" srcId="{61DFC0CB-7F45-4240-BB6C-F5AAFFA17F60}" destId="{C4D25AD0-A653-4D9C-BDFF-AAB1C3C90E62}" srcOrd="0" destOrd="0" presId="urn:microsoft.com/office/officeart/2008/layout/CircularPictureCallout"/>
    <dgm:cxn modelId="{79CE60E0-7DEB-484E-A7C5-2EDDD3978D36}" type="presParOf" srcId="{C4D25AD0-A653-4D9C-BDFF-AAB1C3C90E62}" destId="{6F4F3F84-399D-4DB8-834E-5A47C1A3C834}" srcOrd="0" destOrd="0" presId="urn:microsoft.com/office/officeart/2008/layout/CircularPictureCallout"/>
    <dgm:cxn modelId="{1B6E9DBC-7AEF-4160-A44D-CAE974BA3CDF}" type="presParOf" srcId="{6F4F3F84-399D-4DB8-834E-5A47C1A3C834}" destId="{EC7E225B-8BCE-474E-B25D-0346B3E3157B}" srcOrd="0" destOrd="0" presId="urn:microsoft.com/office/officeart/2008/layout/CircularPictureCallout"/>
    <dgm:cxn modelId="{3B69B637-560E-45D4-947E-E3093E20313F}" type="presParOf" srcId="{C4D25AD0-A653-4D9C-BDFF-AAB1C3C90E62}" destId="{76E68777-9107-428F-964A-58F01032D8F0}" srcOrd="1" destOrd="0" presId="urn:microsoft.com/office/officeart/2008/layout/CircularPictureCallout"/>
    <dgm:cxn modelId="{359EE975-6882-4996-9A5F-96229F0411D0}" type="presParOf" srcId="{C4D25AD0-A653-4D9C-BDFF-AAB1C3C90E62}" destId="{55385358-41D5-4B92-B05E-4459A23F60E6}" srcOrd="2" destOrd="0" presId="urn:microsoft.com/office/officeart/2008/layout/CircularPictureCallout"/>
    <dgm:cxn modelId="{43EBB935-DAC6-4C78-BB4D-033CFE310565}" type="presParOf" srcId="{55385358-41D5-4B92-B05E-4459A23F60E6}" destId="{0D4D3C1B-2815-4DC5-BAB3-80D2384528BE}" srcOrd="0" destOrd="0" presId="urn:microsoft.com/office/officeart/2008/layout/CircularPictureCallout"/>
    <dgm:cxn modelId="{4904B82E-F81B-4CD8-B494-62163F7958E9}" type="presParOf" srcId="{C4D25AD0-A653-4D9C-BDFF-AAB1C3C90E62}" destId="{B36AA09F-E045-4152-AEDB-71A50E640556}" srcOrd="3" destOrd="0" presId="urn:microsoft.com/office/officeart/2008/layout/CircularPictureCallout"/>
    <dgm:cxn modelId="{C8DD3B1C-27B2-4ED7-ACBF-43E2BC0CE8F0}" type="presParOf" srcId="{C4D25AD0-A653-4D9C-BDFF-AAB1C3C90E62}" destId="{D8C0B0D5-628B-486A-BDBF-7176EA86EE1F}" srcOrd="4" destOrd="0" presId="urn:microsoft.com/office/officeart/2008/layout/CircularPictureCallout"/>
    <dgm:cxn modelId="{0DAC46A5-C006-4521-BEA9-7E51608C4561}" type="presParOf" srcId="{D8C0B0D5-628B-486A-BDBF-7176EA86EE1F}" destId="{99176DFB-257D-47B6-8DFD-44C6270AADC9}" srcOrd="0" destOrd="0" presId="urn:microsoft.com/office/officeart/2008/layout/CircularPictureCallout"/>
    <dgm:cxn modelId="{C4CF2266-1EB3-4488-B5A5-57A3B85520B1}" type="presParOf" srcId="{C4D25AD0-A653-4D9C-BDFF-AAB1C3C90E62}" destId="{510FD2FF-96D1-4FBF-9CA9-E7EFA6AABE20}" srcOrd="5" destOrd="0" presId="urn:microsoft.com/office/officeart/2008/layout/CircularPictureCallout"/>
    <dgm:cxn modelId="{31B27BCA-8546-40F3-9D31-603F199BBA85}" type="presParOf" srcId="{510FD2FF-96D1-4FBF-9CA9-E7EFA6AABE20}" destId="{DD1B9295-4CDA-40C4-8D78-4DE0C00BE374}" srcOrd="0" destOrd="0" presId="urn:microsoft.com/office/officeart/2008/layout/CircularPictureCallout"/>
    <dgm:cxn modelId="{B68254D9-C2E3-440D-AC5F-BC5BC01DE611}" type="presParOf" srcId="{C4D25AD0-A653-4D9C-BDFF-AAB1C3C90E62}" destId="{93B0C9FC-2ABB-40E9-91D0-3B2DE1DAE2E2}" srcOrd="6" destOrd="0" presId="urn:microsoft.com/office/officeart/2008/layout/CircularPictureCallout"/>
    <dgm:cxn modelId="{40E84B12-037C-4AAD-9FE4-E9AF1BF87C74}" type="presParOf" srcId="{C4D25AD0-A653-4D9C-BDFF-AAB1C3C90E62}" destId="{486DD28F-1DDB-4C01-88DE-F538896C9091}" srcOrd="7" destOrd="0" presId="urn:microsoft.com/office/officeart/2008/layout/CircularPictureCallout"/>
    <dgm:cxn modelId="{AC3A4CF2-60D7-4638-9E8A-9B1D07C6B1CC}" type="presParOf" srcId="{486DD28F-1DDB-4C01-88DE-F538896C9091}" destId="{0EB9B450-0834-4774-85C9-8961917C4211}" srcOrd="0" destOrd="0" presId="urn:microsoft.com/office/officeart/2008/layout/CircularPictureCallout"/>
    <dgm:cxn modelId="{430CAC5F-82D4-4903-8023-BB7ACDD8116C}" type="presParOf" srcId="{C4D25AD0-A653-4D9C-BDFF-AAB1C3C90E62}" destId="{D66D1BF4-C252-4FCE-9332-57ED6BD67F48}" srcOrd="8" destOrd="0" presId="urn:microsoft.com/office/officeart/2008/layout/CircularPictureCallout"/>
    <dgm:cxn modelId="{5A15A21C-6825-4DEB-A323-7633AD49205F}" type="presParOf" srcId="{D66D1BF4-C252-4FCE-9332-57ED6BD67F48}" destId="{ADCA09EA-1F37-4FA5-ACD6-9DDF29FF3837}" srcOrd="0" destOrd="0" presId="urn:microsoft.com/office/officeart/2008/layout/CircularPictureCallout"/>
    <dgm:cxn modelId="{2277BA50-B5C2-4AE4-B378-8ACB72A85A5E}" type="presParOf" srcId="{C4D25AD0-A653-4D9C-BDFF-AAB1C3C90E62}" destId="{BB26D8B4-9E76-4728-8AF7-24CF390A69CB}" srcOrd="9" destOrd="0" presId="urn:microsoft.com/office/officeart/2008/layout/CircularPictureCallout"/>
    <dgm:cxn modelId="{D64596E5-E40D-4759-BFF2-AD7DE997094C}" type="presParOf" srcId="{C4D25AD0-A653-4D9C-BDFF-AAB1C3C90E62}" destId="{B4F93505-16CC-4ABD-8189-64929197DDCD}" srcOrd="10" destOrd="0" presId="urn:microsoft.com/office/officeart/2008/layout/CircularPictureCallout"/>
    <dgm:cxn modelId="{81FD9CF2-2F61-46E4-A518-DD1A1B298BB6}" type="presParOf" srcId="{B4F93505-16CC-4ABD-8189-64929197DDCD}" destId="{8B17A0D4-1226-459C-ABC6-EAB8428F92A4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E22363-D234-49D3-B31B-5E40863BAB14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58203F87-C24C-4905-96A1-6805E0BD75C3}">
      <dgm:prSet phldrT="[Text]"/>
      <dgm:spPr/>
      <dgm:t>
        <a:bodyPr/>
        <a:lstStyle/>
        <a:p>
          <a:r>
            <a:rPr lang="en-US" dirty="0"/>
            <a:t>Filing 1 </a:t>
          </a:r>
        </a:p>
      </dgm:t>
    </dgm:pt>
    <dgm:pt modelId="{4040E4AE-6DB6-4450-950F-6BC745A6BDA5}" type="parTrans" cxnId="{72A41711-86B6-471E-9A9D-60738B1140A9}">
      <dgm:prSet/>
      <dgm:spPr/>
      <dgm:t>
        <a:bodyPr/>
        <a:lstStyle/>
        <a:p>
          <a:endParaRPr lang="en-US"/>
        </a:p>
      </dgm:t>
    </dgm:pt>
    <dgm:pt modelId="{5DE7E660-90EB-4E80-91B3-EB1518358655}" type="sibTrans" cxnId="{72A41711-86B6-471E-9A9D-60738B1140A9}">
      <dgm:prSet/>
      <dgm:spPr/>
      <dgm:t>
        <a:bodyPr/>
        <a:lstStyle/>
        <a:p>
          <a:endParaRPr lang="en-US"/>
        </a:p>
      </dgm:t>
    </dgm:pt>
    <dgm:pt modelId="{9AECE898-C471-4A1B-86F1-9310571BCE12}">
      <dgm:prSet phldrT="[Text]"/>
      <dgm:spPr/>
      <dgm:t>
        <a:bodyPr/>
        <a:lstStyle/>
        <a:p>
          <a:r>
            <a:rPr lang="en-US" dirty="0"/>
            <a:t>Filing 2</a:t>
          </a:r>
        </a:p>
      </dgm:t>
    </dgm:pt>
    <dgm:pt modelId="{5E190E2B-AF62-48A6-AE4A-079B92C98665}" type="parTrans" cxnId="{C5954AAC-1728-4F98-96D5-1AB69A8430CC}">
      <dgm:prSet/>
      <dgm:spPr/>
      <dgm:t>
        <a:bodyPr/>
        <a:lstStyle/>
        <a:p>
          <a:endParaRPr lang="en-US"/>
        </a:p>
      </dgm:t>
    </dgm:pt>
    <dgm:pt modelId="{FFA75905-E89A-4F2E-AC44-DDACF80C7054}" type="sibTrans" cxnId="{C5954AAC-1728-4F98-96D5-1AB69A8430CC}">
      <dgm:prSet/>
      <dgm:spPr/>
      <dgm:t>
        <a:bodyPr/>
        <a:lstStyle/>
        <a:p>
          <a:endParaRPr lang="en-US"/>
        </a:p>
      </dgm:t>
    </dgm:pt>
    <dgm:pt modelId="{762B18BF-EF3B-4281-8166-ABB3C2ACD4C3}">
      <dgm:prSet phldrT="[Text]"/>
      <dgm:spPr/>
      <dgm:t>
        <a:bodyPr/>
        <a:lstStyle/>
        <a:p>
          <a:r>
            <a:rPr lang="en-US" dirty="0"/>
            <a:t>Filing 3</a:t>
          </a:r>
        </a:p>
      </dgm:t>
    </dgm:pt>
    <dgm:pt modelId="{4981C0F4-75D4-4B86-9FBC-301001929AAB}" type="parTrans" cxnId="{863F56CE-F87A-4C10-809A-CDB02B4CF7E3}">
      <dgm:prSet/>
      <dgm:spPr/>
      <dgm:t>
        <a:bodyPr/>
        <a:lstStyle/>
        <a:p>
          <a:endParaRPr lang="en-US"/>
        </a:p>
      </dgm:t>
    </dgm:pt>
    <dgm:pt modelId="{CA93FFB1-DA6F-4791-9870-62E2A25A0D00}" type="sibTrans" cxnId="{863F56CE-F87A-4C10-809A-CDB02B4CF7E3}">
      <dgm:prSet/>
      <dgm:spPr/>
      <dgm:t>
        <a:bodyPr/>
        <a:lstStyle/>
        <a:p>
          <a:endParaRPr lang="en-US"/>
        </a:p>
      </dgm:t>
    </dgm:pt>
    <dgm:pt modelId="{5AA8B109-99C6-4C84-9AAF-55FDB49641F1}" type="pres">
      <dgm:prSet presAssocID="{67E22363-D234-49D3-B31B-5E40863BAB14}" presName="Name0" presStyleCnt="0">
        <dgm:presLayoutVars>
          <dgm:dir/>
          <dgm:resizeHandles val="exact"/>
        </dgm:presLayoutVars>
      </dgm:prSet>
      <dgm:spPr/>
    </dgm:pt>
    <dgm:pt modelId="{E67DCC73-D445-4EE1-B625-68501D0C4EC7}" type="pres">
      <dgm:prSet presAssocID="{67E22363-D234-49D3-B31B-5E40863BAB14}" presName="fgShape" presStyleLbl="fgShp" presStyleIdx="0" presStyleCnt="1"/>
      <dgm:spPr/>
    </dgm:pt>
    <dgm:pt modelId="{1EAC2021-04A5-4453-BEDF-B36D528C76EA}" type="pres">
      <dgm:prSet presAssocID="{67E22363-D234-49D3-B31B-5E40863BAB14}" presName="linComp" presStyleCnt="0"/>
      <dgm:spPr/>
    </dgm:pt>
    <dgm:pt modelId="{1D59184A-4E15-4DB1-9BFB-29EBC0EBF677}" type="pres">
      <dgm:prSet presAssocID="{58203F87-C24C-4905-96A1-6805E0BD75C3}" presName="compNode" presStyleCnt="0"/>
      <dgm:spPr/>
    </dgm:pt>
    <dgm:pt modelId="{16CC9369-2AAE-4B56-92D4-4462ABC2AF39}" type="pres">
      <dgm:prSet presAssocID="{58203F87-C24C-4905-96A1-6805E0BD75C3}" presName="bkgdShape" presStyleLbl="node1" presStyleIdx="0" presStyleCnt="3"/>
      <dgm:spPr/>
    </dgm:pt>
    <dgm:pt modelId="{87F4274C-936A-4C3F-A3FC-CF9F2A89D19C}" type="pres">
      <dgm:prSet presAssocID="{58203F87-C24C-4905-96A1-6805E0BD75C3}" presName="nodeTx" presStyleLbl="node1" presStyleIdx="0" presStyleCnt="3">
        <dgm:presLayoutVars>
          <dgm:bulletEnabled val="1"/>
        </dgm:presLayoutVars>
      </dgm:prSet>
      <dgm:spPr/>
    </dgm:pt>
    <dgm:pt modelId="{249F8119-8F1B-4C14-A7B3-05C03B02E9A3}" type="pres">
      <dgm:prSet presAssocID="{58203F87-C24C-4905-96A1-6805E0BD75C3}" presName="invisiNode" presStyleLbl="node1" presStyleIdx="0" presStyleCnt="3"/>
      <dgm:spPr/>
    </dgm:pt>
    <dgm:pt modelId="{E4C053BC-529B-4033-B517-C52756410422}" type="pres">
      <dgm:prSet presAssocID="{58203F87-C24C-4905-96A1-6805E0BD75C3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666BD0D5-4868-41BE-8A77-666ADBE2EAB0}" type="pres">
      <dgm:prSet presAssocID="{5DE7E660-90EB-4E80-91B3-EB1518358655}" presName="sibTrans" presStyleLbl="sibTrans2D1" presStyleIdx="0" presStyleCnt="0"/>
      <dgm:spPr/>
    </dgm:pt>
    <dgm:pt modelId="{26FE0288-68AE-415A-B022-07327CBB0FB7}" type="pres">
      <dgm:prSet presAssocID="{9AECE898-C471-4A1B-86F1-9310571BCE12}" presName="compNode" presStyleCnt="0"/>
      <dgm:spPr/>
    </dgm:pt>
    <dgm:pt modelId="{34619F52-C672-47BD-965E-49415E078FE6}" type="pres">
      <dgm:prSet presAssocID="{9AECE898-C471-4A1B-86F1-9310571BCE12}" presName="bkgdShape" presStyleLbl="node1" presStyleIdx="1" presStyleCnt="3"/>
      <dgm:spPr/>
    </dgm:pt>
    <dgm:pt modelId="{5C589B0D-2470-4331-9C04-AD929948292D}" type="pres">
      <dgm:prSet presAssocID="{9AECE898-C471-4A1B-86F1-9310571BCE12}" presName="nodeTx" presStyleLbl="node1" presStyleIdx="1" presStyleCnt="3">
        <dgm:presLayoutVars>
          <dgm:bulletEnabled val="1"/>
        </dgm:presLayoutVars>
      </dgm:prSet>
      <dgm:spPr/>
    </dgm:pt>
    <dgm:pt modelId="{05979BEF-BFAF-48EE-A0EB-D0F466529A5E}" type="pres">
      <dgm:prSet presAssocID="{9AECE898-C471-4A1B-86F1-9310571BCE12}" presName="invisiNode" presStyleLbl="node1" presStyleIdx="1" presStyleCnt="3"/>
      <dgm:spPr/>
    </dgm:pt>
    <dgm:pt modelId="{B1D24A4E-B9DD-4CDD-AFF0-CFA732B80A1E}" type="pres">
      <dgm:prSet presAssocID="{9AECE898-C471-4A1B-86F1-9310571BCE12}" presName="imagNode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  <dgm:pt modelId="{476D2C4B-5196-4383-9B90-6267CD19CF92}" type="pres">
      <dgm:prSet presAssocID="{FFA75905-E89A-4F2E-AC44-DDACF80C7054}" presName="sibTrans" presStyleLbl="sibTrans2D1" presStyleIdx="0" presStyleCnt="0"/>
      <dgm:spPr/>
    </dgm:pt>
    <dgm:pt modelId="{27BAF846-F69E-4D5D-BC70-3DF87A050DF4}" type="pres">
      <dgm:prSet presAssocID="{762B18BF-EF3B-4281-8166-ABB3C2ACD4C3}" presName="compNode" presStyleCnt="0"/>
      <dgm:spPr/>
    </dgm:pt>
    <dgm:pt modelId="{15869F5C-0A90-4197-8536-24DDC627E896}" type="pres">
      <dgm:prSet presAssocID="{762B18BF-EF3B-4281-8166-ABB3C2ACD4C3}" presName="bkgdShape" presStyleLbl="node1" presStyleIdx="2" presStyleCnt="3"/>
      <dgm:spPr/>
    </dgm:pt>
    <dgm:pt modelId="{A7F83ECA-9545-481C-83D9-8671786CA374}" type="pres">
      <dgm:prSet presAssocID="{762B18BF-EF3B-4281-8166-ABB3C2ACD4C3}" presName="nodeTx" presStyleLbl="node1" presStyleIdx="2" presStyleCnt="3">
        <dgm:presLayoutVars>
          <dgm:bulletEnabled val="1"/>
        </dgm:presLayoutVars>
      </dgm:prSet>
      <dgm:spPr/>
    </dgm:pt>
    <dgm:pt modelId="{9FAC1D79-7135-4EEC-ACF2-E44D059ADA40}" type="pres">
      <dgm:prSet presAssocID="{762B18BF-EF3B-4281-8166-ABB3C2ACD4C3}" presName="invisiNode" presStyleLbl="node1" presStyleIdx="2" presStyleCnt="3"/>
      <dgm:spPr/>
    </dgm:pt>
    <dgm:pt modelId="{6F13C1AC-C9FD-436E-B3D3-63F229198B15}" type="pres">
      <dgm:prSet presAssocID="{762B18BF-EF3B-4281-8166-ABB3C2ACD4C3}" presName="imagNode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 with solid fill"/>
        </a:ext>
      </dgm:extLst>
    </dgm:pt>
  </dgm:ptLst>
  <dgm:cxnLst>
    <dgm:cxn modelId="{168C0808-3FF3-4D30-9672-D8BC63BCC300}" type="presOf" srcId="{762B18BF-EF3B-4281-8166-ABB3C2ACD4C3}" destId="{A7F83ECA-9545-481C-83D9-8671786CA374}" srcOrd="1" destOrd="0" presId="urn:microsoft.com/office/officeart/2005/8/layout/hList7"/>
    <dgm:cxn modelId="{5C0DAD09-1C8D-4C9F-ABC6-F0F39725B1D6}" type="presOf" srcId="{9AECE898-C471-4A1B-86F1-9310571BCE12}" destId="{5C589B0D-2470-4331-9C04-AD929948292D}" srcOrd="1" destOrd="0" presId="urn:microsoft.com/office/officeart/2005/8/layout/hList7"/>
    <dgm:cxn modelId="{72A41711-86B6-471E-9A9D-60738B1140A9}" srcId="{67E22363-D234-49D3-B31B-5E40863BAB14}" destId="{58203F87-C24C-4905-96A1-6805E0BD75C3}" srcOrd="0" destOrd="0" parTransId="{4040E4AE-6DB6-4450-950F-6BC745A6BDA5}" sibTransId="{5DE7E660-90EB-4E80-91B3-EB1518358655}"/>
    <dgm:cxn modelId="{2932531B-44F2-4328-9C6C-F51CBB70AB43}" type="presOf" srcId="{762B18BF-EF3B-4281-8166-ABB3C2ACD4C3}" destId="{15869F5C-0A90-4197-8536-24DDC627E896}" srcOrd="0" destOrd="0" presId="urn:microsoft.com/office/officeart/2005/8/layout/hList7"/>
    <dgm:cxn modelId="{75D8D91E-E26A-4737-9A77-DD1DE55A3BD0}" type="presOf" srcId="{5DE7E660-90EB-4E80-91B3-EB1518358655}" destId="{666BD0D5-4868-41BE-8A77-666ADBE2EAB0}" srcOrd="0" destOrd="0" presId="urn:microsoft.com/office/officeart/2005/8/layout/hList7"/>
    <dgm:cxn modelId="{DA2A0F4A-A1B9-42C5-9367-2E035373043C}" type="presOf" srcId="{67E22363-D234-49D3-B31B-5E40863BAB14}" destId="{5AA8B109-99C6-4C84-9AAF-55FDB49641F1}" srcOrd="0" destOrd="0" presId="urn:microsoft.com/office/officeart/2005/8/layout/hList7"/>
    <dgm:cxn modelId="{D6D000A4-70E5-4817-ADDE-1D8992C9D250}" type="presOf" srcId="{FFA75905-E89A-4F2E-AC44-DDACF80C7054}" destId="{476D2C4B-5196-4383-9B90-6267CD19CF92}" srcOrd="0" destOrd="0" presId="urn:microsoft.com/office/officeart/2005/8/layout/hList7"/>
    <dgm:cxn modelId="{C5954AAC-1728-4F98-96D5-1AB69A8430CC}" srcId="{67E22363-D234-49D3-B31B-5E40863BAB14}" destId="{9AECE898-C471-4A1B-86F1-9310571BCE12}" srcOrd="1" destOrd="0" parTransId="{5E190E2B-AF62-48A6-AE4A-079B92C98665}" sibTransId="{FFA75905-E89A-4F2E-AC44-DDACF80C7054}"/>
    <dgm:cxn modelId="{17BCA9BA-C61D-441B-833D-722E8DB452DD}" type="presOf" srcId="{58203F87-C24C-4905-96A1-6805E0BD75C3}" destId="{16CC9369-2AAE-4B56-92D4-4462ABC2AF39}" srcOrd="0" destOrd="0" presId="urn:microsoft.com/office/officeart/2005/8/layout/hList7"/>
    <dgm:cxn modelId="{5E6643BF-0864-4C0B-84BC-45E982B77D42}" type="presOf" srcId="{58203F87-C24C-4905-96A1-6805E0BD75C3}" destId="{87F4274C-936A-4C3F-A3FC-CF9F2A89D19C}" srcOrd="1" destOrd="0" presId="urn:microsoft.com/office/officeart/2005/8/layout/hList7"/>
    <dgm:cxn modelId="{863F56CE-F87A-4C10-809A-CDB02B4CF7E3}" srcId="{67E22363-D234-49D3-B31B-5E40863BAB14}" destId="{762B18BF-EF3B-4281-8166-ABB3C2ACD4C3}" srcOrd="2" destOrd="0" parTransId="{4981C0F4-75D4-4B86-9FBC-301001929AAB}" sibTransId="{CA93FFB1-DA6F-4791-9870-62E2A25A0D00}"/>
    <dgm:cxn modelId="{CE4F26E2-EF35-48D7-A71A-0D7B8473728B}" type="presOf" srcId="{9AECE898-C471-4A1B-86F1-9310571BCE12}" destId="{34619F52-C672-47BD-965E-49415E078FE6}" srcOrd="0" destOrd="0" presId="urn:microsoft.com/office/officeart/2005/8/layout/hList7"/>
    <dgm:cxn modelId="{6EB62BE0-B24C-4B3A-9DE4-AE96E15CB21E}" type="presParOf" srcId="{5AA8B109-99C6-4C84-9AAF-55FDB49641F1}" destId="{E67DCC73-D445-4EE1-B625-68501D0C4EC7}" srcOrd="0" destOrd="0" presId="urn:microsoft.com/office/officeart/2005/8/layout/hList7"/>
    <dgm:cxn modelId="{DFA4F484-6357-4C61-9511-1F1D862573D0}" type="presParOf" srcId="{5AA8B109-99C6-4C84-9AAF-55FDB49641F1}" destId="{1EAC2021-04A5-4453-BEDF-B36D528C76EA}" srcOrd="1" destOrd="0" presId="urn:microsoft.com/office/officeart/2005/8/layout/hList7"/>
    <dgm:cxn modelId="{469FF842-2E7F-45A9-94EA-3CEB04126A0D}" type="presParOf" srcId="{1EAC2021-04A5-4453-BEDF-B36D528C76EA}" destId="{1D59184A-4E15-4DB1-9BFB-29EBC0EBF677}" srcOrd="0" destOrd="0" presId="urn:microsoft.com/office/officeart/2005/8/layout/hList7"/>
    <dgm:cxn modelId="{4DC7E403-253B-49CD-BB39-3F46F0EE19E1}" type="presParOf" srcId="{1D59184A-4E15-4DB1-9BFB-29EBC0EBF677}" destId="{16CC9369-2AAE-4B56-92D4-4462ABC2AF39}" srcOrd="0" destOrd="0" presId="urn:microsoft.com/office/officeart/2005/8/layout/hList7"/>
    <dgm:cxn modelId="{B1FC7154-4028-46D6-A395-C3EAFA98C64B}" type="presParOf" srcId="{1D59184A-4E15-4DB1-9BFB-29EBC0EBF677}" destId="{87F4274C-936A-4C3F-A3FC-CF9F2A89D19C}" srcOrd="1" destOrd="0" presId="urn:microsoft.com/office/officeart/2005/8/layout/hList7"/>
    <dgm:cxn modelId="{AB6E522E-E4A8-455A-90F9-D97BEE777358}" type="presParOf" srcId="{1D59184A-4E15-4DB1-9BFB-29EBC0EBF677}" destId="{249F8119-8F1B-4C14-A7B3-05C03B02E9A3}" srcOrd="2" destOrd="0" presId="urn:microsoft.com/office/officeart/2005/8/layout/hList7"/>
    <dgm:cxn modelId="{A8EF7C7B-84E3-40B2-B968-CF2E0C0A8024}" type="presParOf" srcId="{1D59184A-4E15-4DB1-9BFB-29EBC0EBF677}" destId="{E4C053BC-529B-4033-B517-C52756410422}" srcOrd="3" destOrd="0" presId="urn:microsoft.com/office/officeart/2005/8/layout/hList7"/>
    <dgm:cxn modelId="{A49A1335-E707-48C6-BB45-B30607B7E0AE}" type="presParOf" srcId="{1EAC2021-04A5-4453-BEDF-B36D528C76EA}" destId="{666BD0D5-4868-41BE-8A77-666ADBE2EAB0}" srcOrd="1" destOrd="0" presId="urn:microsoft.com/office/officeart/2005/8/layout/hList7"/>
    <dgm:cxn modelId="{FF554761-79F5-40EA-9139-07373E186A60}" type="presParOf" srcId="{1EAC2021-04A5-4453-BEDF-B36D528C76EA}" destId="{26FE0288-68AE-415A-B022-07327CBB0FB7}" srcOrd="2" destOrd="0" presId="urn:microsoft.com/office/officeart/2005/8/layout/hList7"/>
    <dgm:cxn modelId="{B409855E-7CAE-47CA-8C58-4351E0BE4CBC}" type="presParOf" srcId="{26FE0288-68AE-415A-B022-07327CBB0FB7}" destId="{34619F52-C672-47BD-965E-49415E078FE6}" srcOrd="0" destOrd="0" presId="urn:microsoft.com/office/officeart/2005/8/layout/hList7"/>
    <dgm:cxn modelId="{6005F611-1130-4907-9361-4EFE35295420}" type="presParOf" srcId="{26FE0288-68AE-415A-B022-07327CBB0FB7}" destId="{5C589B0D-2470-4331-9C04-AD929948292D}" srcOrd="1" destOrd="0" presId="urn:microsoft.com/office/officeart/2005/8/layout/hList7"/>
    <dgm:cxn modelId="{C4815CF7-13A4-4A09-A47E-C2A284F6DDE0}" type="presParOf" srcId="{26FE0288-68AE-415A-B022-07327CBB0FB7}" destId="{05979BEF-BFAF-48EE-A0EB-D0F466529A5E}" srcOrd="2" destOrd="0" presId="urn:microsoft.com/office/officeart/2005/8/layout/hList7"/>
    <dgm:cxn modelId="{2597031B-8FDF-430E-905C-1119CFEAE5BA}" type="presParOf" srcId="{26FE0288-68AE-415A-B022-07327CBB0FB7}" destId="{B1D24A4E-B9DD-4CDD-AFF0-CFA732B80A1E}" srcOrd="3" destOrd="0" presId="urn:microsoft.com/office/officeart/2005/8/layout/hList7"/>
    <dgm:cxn modelId="{7834E7FA-3DFC-4C97-B047-DAAD6D8C4237}" type="presParOf" srcId="{1EAC2021-04A5-4453-BEDF-B36D528C76EA}" destId="{476D2C4B-5196-4383-9B90-6267CD19CF92}" srcOrd="3" destOrd="0" presId="urn:microsoft.com/office/officeart/2005/8/layout/hList7"/>
    <dgm:cxn modelId="{1F6DF4AE-95DD-4EDD-8449-02F0E69D59A0}" type="presParOf" srcId="{1EAC2021-04A5-4453-BEDF-B36D528C76EA}" destId="{27BAF846-F69E-4D5D-BC70-3DF87A050DF4}" srcOrd="4" destOrd="0" presId="urn:microsoft.com/office/officeart/2005/8/layout/hList7"/>
    <dgm:cxn modelId="{AF331E90-D7AA-4B13-880F-E9CA17568DB5}" type="presParOf" srcId="{27BAF846-F69E-4D5D-BC70-3DF87A050DF4}" destId="{15869F5C-0A90-4197-8536-24DDC627E896}" srcOrd="0" destOrd="0" presId="urn:microsoft.com/office/officeart/2005/8/layout/hList7"/>
    <dgm:cxn modelId="{255F0B27-8B71-4A17-99D2-DA880F3B4732}" type="presParOf" srcId="{27BAF846-F69E-4D5D-BC70-3DF87A050DF4}" destId="{A7F83ECA-9545-481C-83D9-8671786CA374}" srcOrd="1" destOrd="0" presId="urn:microsoft.com/office/officeart/2005/8/layout/hList7"/>
    <dgm:cxn modelId="{46DDB661-F672-4D2C-AA95-698BE67970EA}" type="presParOf" srcId="{27BAF846-F69E-4D5D-BC70-3DF87A050DF4}" destId="{9FAC1D79-7135-4EEC-ACF2-E44D059ADA40}" srcOrd="2" destOrd="0" presId="urn:microsoft.com/office/officeart/2005/8/layout/hList7"/>
    <dgm:cxn modelId="{23F41863-B411-46ED-97C0-9897F91E601F}" type="presParOf" srcId="{27BAF846-F69E-4D5D-BC70-3DF87A050DF4}" destId="{6F13C1AC-C9FD-436E-B3D3-63F229198B1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6D8B4-9E76-4728-8AF7-24CF390A69CB}">
      <dsp:nvSpPr>
        <dsp:cNvPr id="0" name=""/>
        <dsp:cNvSpPr/>
      </dsp:nvSpPr>
      <dsp:spPr>
        <a:xfrm>
          <a:off x="1053974" y="2339096"/>
          <a:ext cx="211638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0C9FC-2ABB-40E9-91D0-3B2DE1DAE2E2}">
      <dsp:nvSpPr>
        <dsp:cNvPr id="0" name=""/>
        <dsp:cNvSpPr/>
      </dsp:nvSpPr>
      <dsp:spPr>
        <a:xfrm>
          <a:off x="1053974" y="1601314"/>
          <a:ext cx="181283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6AA09F-E045-4152-AEDB-71A50E640556}">
      <dsp:nvSpPr>
        <dsp:cNvPr id="0" name=""/>
        <dsp:cNvSpPr/>
      </dsp:nvSpPr>
      <dsp:spPr>
        <a:xfrm>
          <a:off x="1053974" y="863532"/>
          <a:ext cx="211638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E225B-8BCE-474E-B25D-0346B3E3157B}">
      <dsp:nvSpPr>
        <dsp:cNvPr id="0" name=""/>
        <dsp:cNvSpPr/>
      </dsp:nvSpPr>
      <dsp:spPr>
        <a:xfrm>
          <a:off x="42475" y="589814"/>
          <a:ext cx="2107949" cy="210794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68777-9107-428F-964A-58F01032D8F0}">
      <dsp:nvSpPr>
        <dsp:cNvPr id="0" name=""/>
        <dsp:cNvSpPr/>
      </dsp:nvSpPr>
      <dsp:spPr>
        <a:xfrm>
          <a:off x="405967" y="1327899"/>
          <a:ext cx="1349087" cy="6956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Insurance Product</a:t>
          </a:r>
        </a:p>
      </dsp:txBody>
      <dsp:txXfrm>
        <a:off x="405967" y="1327899"/>
        <a:ext cx="1349087" cy="695623"/>
      </dsp:txXfrm>
    </dsp:sp>
    <dsp:sp modelId="{0D4D3C1B-2815-4DC5-BAB3-80D2384528BE}">
      <dsp:nvSpPr>
        <dsp:cNvPr id="0" name=""/>
        <dsp:cNvSpPr/>
      </dsp:nvSpPr>
      <dsp:spPr>
        <a:xfrm>
          <a:off x="2854163" y="547339"/>
          <a:ext cx="632384" cy="632384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76DFB-257D-47B6-8DFD-44C6270AADC9}">
      <dsp:nvSpPr>
        <dsp:cNvPr id="0" name=""/>
        <dsp:cNvSpPr/>
      </dsp:nvSpPr>
      <dsp:spPr>
        <a:xfrm>
          <a:off x="3486548" y="547339"/>
          <a:ext cx="647298" cy="63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Initial Filing</a:t>
          </a:r>
        </a:p>
      </dsp:txBody>
      <dsp:txXfrm>
        <a:off x="3486548" y="547339"/>
        <a:ext cx="647298" cy="632384"/>
      </dsp:txXfrm>
    </dsp:sp>
    <dsp:sp modelId="{DD1B9295-4CDA-40C4-8D78-4DE0C00BE374}">
      <dsp:nvSpPr>
        <dsp:cNvPr id="0" name=""/>
        <dsp:cNvSpPr/>
      </dsp:nvSpPr>
      <dsp:spPr>
        <a:xfrm>
          <a:off x="2550618" y="1285122"/>
          <a:ext cx="632384" cy="632384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9B450-0834-4774-85C9-8961917C4211}">
      <dsp:nvSpPr>
        <dsp:cNvPr id="0" name=""/>
        <dsp:cNvSpPr/>
      </dsp:nvSpPr>
      <dsp:spPr>
        <a:xfrm>
          <a:off x="3183003" y="1285122"/>
          <a:ext cx="1032895" cy="63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Filing 2 (Updates)</a:t>
          </a:r>
        </a:p>
      </dsp:txBody>
      <dsp:txXfrm>
        <a:off x="3183003" y="1285122"/>
        <a:ext cx="1032895" cy="632384"/>
      </dsp:txXfrm>
    </dsp:sp>
    <dsp:sp modelId="{ADCA09EA-1F37-4FA5-ACD6-9DDF29FF3837}">
      <dsp:nvSpPr>
        <dsp:cNvPr id="0" name=""/>
        <dsp:cNvSpPr/>
      </dsp:nvSpPr>
      <dsp:spPr>
        <a:xfrm>
          <a:off x="2854163" y="2022904"/>
          <a:ext cx="632384" cy="632384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7A0D4-1226-459C-ABC6-EAB8428F92A4}">
      <dsp:nvSpPr>
        <dsp:cNvPr id="0" name=""/>
        <dsp:cNvSpPr/>
      </dsp:nvSpPr>
      <dsp:spPr>
        <a:xfrm>
          <a:off x="3486548" y="2022904"/>
          <a:ext cx="647298" cy="63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Filing 3…</a:t>
          </a:r>
        </a:p>
      </dsp:txBody>
      <dsp:txXfrm>
        <a:off x="3486548" y="2022904"/>
        <a:ext cx="647298" cy="63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C9369-2AAE-4B56-92D4-4462ABC2AF39}">
      <dsp:nvSpPr>
        <dsp:cNvPr id="0" name=""/>
        <dsp:cNvSpPr/>
      </dsp:nvSpPr>
      <dsp:spPr>
        <a:xfrm>
          <a:off x="521" y="0"/>
          <a:ext cx="810884" cy="1682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Filing 1 </a:t>
          </a:r>
        </a:p>
      </dsp:txBody>
      <dsp:txXfrm>
        <a:off x="521" y="672854"/>
        <a:ext cx="810884" cy="672854"/>
      </dsp:txXfrm>
    </dsp:sp>
    <dsp:sp modelId="{E4C053BC-529B-4033-B517-C52756410422}">
      <dsp:nvSpPr>
        <dsp:cNvPr id="0" name=""/>
        <dsp:cNvSpPr/>
      </dsp:nvSpPr>
      <dsp:spPr>
        <a:xfrm>
          <a:off x="125887" y="100928"/>
          <a:ext cx="560151" cy="5601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19F52-C672-47BD-965E-49415E078FE6}">
      <dsp:nvSpPr>
        <dsp:cNvPr id="0" name=""/>
        <dsp:cNvSpPr/>
      </dsp:nvSpPr>
      <dsp:spPr>
        <a:xfrm>
          <a:off x="835732" y="0"/>
          <a:ext cx="810884" cy="1682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Filing 2</a:t>
          </a:r>
        </a:p>
      </dsp:txBody>
      <dsp:txXfrm>
        <a:off x="835732" y="672854"/>
        <a:ext cx="810884" cy="672854"/>
      </dsp:txXfrm>
    </dsp:sp>
    <dsp:sp modelId="{B1D24A4E-B9DD-4CDD-AFF0-CFA732B80A1E}">
      <dsp:nvSpPr>
        <dsp:cNvPr id="0" name=""/>
        <dsp:cNvSpPr/>
      </dsp:nvSpPr>
      <dsp:spPr>
        <a:xfrm>
          <a:off x="961098" y="100928"/>
          <a:ext cx="560151" cy="5601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69F5C-0A90-4197-8536-24DDC627E896}">
      <dsp:nvSpPr>
        <dsp:cNvPr id="0" name=""/>
        <dsp:cNvSpPr/>
      </dsp:nvSpPr>
      <dsp:spPr>
        <a:xfrm>
          <a:off x="1670943" y="0"/>
          <a:ext cx="810884" cy="1682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Filing 3</a:t>
          </a:r>
        </a:p>
      </dsp:txBody>
      <dsp:txXfrm>
        <a:off x="1670943" y="672854"/>
        <a:ext cx="810884" cy="672854"/>
      </dsp:txXfrm>
    </dsp:sp>
    <dsp:sp modelId="{6F13C1AC-C9FD-436E-B3D3-63F229198B15}">
      <dsp:nvSpPr>
        <dsp:cNvPr id="0" name=""/>
        <dsp:cNvSpPr/>
      </dsp:nvSpPr>
      <dsp:spPr>
        <a:xfrm>
          <a:off x="1796309" y="100928"/>
          <a:ext cx="560151" cy="5601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DCC73-D445-4EE1-B625-68501D0C4EC7}">
      <dsp:nvSpPr>
        <dsp:cNvPr id="0" name=""/>
        <dsp:cNvSpPr/>
      </dsp:nvSpPr>
      <dsp:spPr>
        <a:xfrm>
          <a:off x="99293" y="1345709"/>
          <a:ext cx="2283761" cy="25232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AE845206-9D4B-4268-8A29-9556DF4E22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565267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11 January 2024</a:t>
            </a:fld>
            <a:endParaRPr lang="en-GB" sz="800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F349B49-B9DF-4BAC-A781-810C4D36F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60535" y="8383452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B53B10D-D604-4E2D-B18E-A2B8163CC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6366" y="8565267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0225AF11-4B47-41F0-B130-3DC91DD6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6366" y="8383452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9D8B3302-E446-4C61-B0D3-CE90FB2C2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630" y="420808"/>
            <a:ext cx="1954277" cy="23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tes Placeholder 7">
            <a:extLst>
              <a:ext uri="{FF2B5EF4-FFF2-40B4-BE49-F238E27FC236}">
                <a16:creationId xmlns:a16="http://schemas.microsoft.com/office/drawing/2014/main" id="{ED603FBB-C012-44F8-8D4E-1E5BCC63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Slide Image Placeholder 11">
            <a:extLst>
              <a:ext uri="{FF2B5EF4-FFF2-40B4-BE49-F238E27FC236}">
                <a16:creationId xmlns:a16="http://schemas.microsoft.com/office/drawing/2014/main" id="{CE09EA81-6923-4332-8C9E-30AE045AFB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1479581"/>
            <a:ext cx="6138000" cy="345247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7" name="Date Placeholder 8">
            <a:extLst>
              <a:ext uri="{FF2B5EF4-FFF2-40B4-BE49-F238E27FC236}">
                <a16:creationId xmlns:a16="http://schemas.microsoft.com/office/drawing/2014/main" id="{8EBAC05E-8F24-4752-8343-003B6B511F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11 January 2024</a:t>
            </a:fld>
            <a:endParaRPr lang="en-GB" sz="800" dirty="0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D693BA3-BE27-457C-84EF-2CE89AE4D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60535" y="8570490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/>
          </a:p>
        </p:txBody>
      </p:sp>
      <p:sp>
        <p:nvSpPr>
          <p:cNvPr id="19" name="Footer Placeholder 10">
            <a:extLst>
              <a:ext uri="{FF2B5EF4-FFF2-40B4-BE49-F238E27FC236}">
                <a16:creationId xmlns:a16="http://schemas.microsoft.com/office/drawing/2014/main" id="{F71DC945-9758-4703-A041-B00CC90596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3656" y="8752305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20" name="Header Placeholder 12">
            <a:extLst>
              <a:ext uri="{FF2B5EF4-FFF2-40B4-BE49-F238E27FC236}">
                <a16:creationId xmlns:a16="http://schemas.microsoft.com/office/drawing/2014/main" id="{9AA08409-7D69-4F6B-8F0E-3BF399AD47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3656" y="8570490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532F4DB-D010-4887-9766-725148E7A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656" y="1055100"/>
            <a:ext cx="1954277" cy="23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Avenir Next LT Pro" panose="020B05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venir Next LT Pro" panose="020B05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venir Next LT Pro" panose="020B05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venir Next LT Pro" panose="020B05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venir Next LT Pro" panose="020B05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bin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0419" y="5818777"/>
            <a:ext cx="3739300" cy="44656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60948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 dirty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0419" y="1112838"/>
            <a:ext cx="4653404" cy="2062740"/>
          </a:xfrm>
        </p:spPr>
        <p:txBody>
          <a:bodyPr anchor="b"/>
          <a:lstStyle>
            <a:lvl1pPr algn="l">
              <a:lnSpc>
                <a:spcPct val="110000"/>
              </a:lnSpc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00419" y="3602038"/>
            <a:ext cx="4653404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/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 dirty="0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0419" y="4287818"/>
            <a:ext cx="4653403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CE77732F-5754-4CFE-A971-EAC0406E3B57}" type="datetime4">
              <a:rPr lang="en-US" smtClean="0"/>
              <a:t>January 11,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43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r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>
            <a:extLst>
              <a:ext uri="{FF2B5EF4-FFF2-40B4-BE49-F238E27FC236}">
                <a16:creationId xmlns:a16="http://schemas.microsoft.com/office/drawing/2014/main" id="{80F75FFB-8BAB-4F2D-8BEC-D7750AA54001}"/>
              </a:ext>
            </a:extLst>
          </p:cNvPr>
          <p:cNvSpPr/>
          <p:nvPr userDrawn="1"/>
        </p:nvSpPr>
        <p:spPr>
          <a:xfrm>
            <a:off x="0" y="0"/>
            <a:ext cx="12193200" cy="5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312" y="0"/>
            <a:ext cx="4405308" cy="5876924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 dirty="0"/>
              <a:t>Click on frame and insert picture from Templafy or use icon to insert from device.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68271-AAB7-48A4-86FB-C2D2F458C8D4}"/>
              </a:ext>
            </a:extLst>
          </p:cNvPr>
          <p:cNvSpPr/>
          <p:nvPr userDrawn="1"/>
        </p:nvSpPr>
        <p:spPr>
          <a:xfrm>
            <a:off x="6012510" y="-1"/>
            <a:ext cx="6179490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br>
              <a:rPr lang="en-US" noProof="0" dirty="0"/>
            </a:br>
            <a:r>
              <a:rPr lang="en-US" noProof="0" dirty="0"/>
              <a:t>Enter &amp; TAB for next text level SHIFT+TAB to go back in levels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1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 userDrawn="1">
          <p15:clr>
            <a:srgbClr val="FBAE40"/>
          </p15:clr>
        </p15:guide>
        <p15:guide id="2" pos="3198" userDrawn="1">
          <p15:clr>
            <a:srgbClr val="FBAE40"/>
          </p15:clr>
        </p15:guide>
        <p15:guide id="3" pos="41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116000"/>
            <a:ext cx="10334626" cy="538164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788000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br>
              <a:rPr lang="en-US" noProof="0" dirty="0"/>
            </a:br>
            <a:r>
              <a:rPr lang="en-US" noProof="0" dirty="0"/>
              <a:t>Enter &amp; TAB for next text level SHIFT+TAB to go back in levels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65826" y="2057398"/>
            <a:ext cx="4788000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br>
              <a:rPr lang="en-US" noProof="0" dirty="0"/>
            </a:br>
            <a:r>
              <a:rPr lang="en-US" noProof="0" dirty="0"/>
              <a:t>Enter &amp; TAB for next text level SHIFT+TAB to go back in levels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CE8-B446-47C0-9D5F-5EF58E07948E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89" userDrawn="1">
          <p15:clr>
            <a:srgbClr val="FBAE40"/>
          </p15:clr>
        </p15:guide>
        <p15:guide id="2" pos="425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169EC4C3-2B13-4B6E-9312-3D2DEBC5EA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06121208-CD7C-46B0-BB30-826C94CF69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6" hidden="1">
            <a:extLst>
              <a:ext uri="{FF2B5EF4-FFF2-40B4-BE49-F238E27FC236}">
                <a16:creationId xmlns:a16="http://schemas.microsoft.com/office/drawing/2014/main" id="{28399C07-1591-4A5A-B960-2B8B02471E5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3DFC4F32-3484-4495-9D6E-B53455E1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 dirty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7384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755D-1BE9-42A9-929E-A63DEEC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AC24-8463-4EC1-AC3E-DEA9C58A57F9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A880-3CF6-4E67-B5D8-E059AC34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75-DC90-4C02-9CBD-60E1398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8DBC4-5AB4-4F00-952D-E8E5FAAC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F4AD-8FB8-4539-9DBC-65BB10FE7627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91983-00E8-424B-B389-7DE321C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14855" y="1392529"/>
            <a:ext cx="2517427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venir Next LT Pro" panose="020B0504020202020204" pitchFamily="34" charset="0"/>
              </a:rPr>
              <a:t>PICTURES</a:t>
            </a:r>
            <a:br>
              <a:rPr lang="en-US" sz="900" dirty="0">
                <a:latin typeface="+mn-lt"/>
                <a:cs typeface="Avenir Next LT Pro" panose="020B05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Click the blue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Templafy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dropdown,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Images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, or 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Images </a:t>
            </a:r>
            <a:r>
              <a:rPr lang="en-US" altLang="da-DK" sz="900" b="0" i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button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in the Templafy pane on the right side of the screen</a:t>
            </a:r>
            <a:endParaRPr lang="en-US" altLang="da-DK" sz="90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0" baseline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 slides with pictureplaceholder, click on 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If you want to scale the picture, hold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-key down while dragging the corners of the picture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venir Next LT Pro" panose="020B0504020202020204" pitchFamily="34" charset="0"/>
              </a:rPr>
              <a:t>GUIDES</a:t>
            </a:r>
            <a:endParaRPr lang="en-US" sz="16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View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and set tick mark next to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Guides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HINT: Alt + F9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for quick view of guides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Mac: 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Avenir Next LT Pro"/>
              </a:rPr>
              <a:t>⌘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+ option + ctrl + G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344303" y="1641426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6065" y="3653024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392529"/>
            <a:ext cx="251057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venir Next LT Pro" panose="020B05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Header and Footer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16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 Best practice: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Create a slide in your new presentation and copy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piece of content at a time (e.g. copy all text from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textbox)</a:t>
            </a:r>
            <a:endParaRPr lang="en-US" altLang="da-DK" sz="900" b="1" i="0" u="sng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venir Next LT Pro" panose="020B05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predefined slides and elements from the Templafy button.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Slides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Slide elements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from the dropdown menu or from the buttons in the Templafy pane on the right side of the screen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1219200" y="448713"/>
            <a:ext cx="10334625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0" noProof="1">
                <a:solidFill>
                  <a:schemeClr val="tx1"/>
                </a:solidFill>
                <a:latin typeface="+mj-lt"/>
                <a:cs typeface="Avenir Next LT Pro" panose="020B050402020202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92821" y="2047148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FBAD3BF-000D-4179-B817-A630155E2EF6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344564" y="2884155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978" y="5287103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627" y="1392529"/>
            <a:ext cx="2124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venir Next LT Pro" panose="020B05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jump through </a:t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ENTER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, then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TAB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</a:t>
            </a:r>
            <a:b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Decrease 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list level can be used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Reset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menu to reset position, size</a:t>
            </a: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1600" dirty="0">
                <a:latin typeface="+mn-lt"/>
                <a:cs typeface="Avenir Next LT Pro" panose="020B05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to insert a new slide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Change layout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sz="900" dirty="0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Click on the arrow next to </a:t>
            </a:r>
            <a:r>
              <a:rPr lang="en-US" sz="900" b="1" dirty="0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Layout</a:t>
            </a:r>
            <a:br>
              <a:rPr lang="en-US" sz="900" b="1" dirty="0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to view a dropdown menu of possible slide layouts</a:t>
            </a:r>
            <a:endParaRPr lang="en-US" sz="900" dirty="0">
              <a:latin typeface="+mn-lt"/>
              <a:ea typeface="Avenir Next LT Pro" panose="020B05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78881" y="480141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78881" y="3985546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381579" y="3134979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378881" y="2480529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4400" b="0" noProof="0" dirty="0">
                <a:solidFill>
                  <a:schemeClr val="bg1"/>
                </a:solidFill>
              </a:rPr>
              <a:t>If you see any </a:t>
            </a:r>
            <a:r>
              <a:rPr lang="en-US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US" sz="4400" b="0" i="0" noProof="0" dirty="0">
                <a:solidFill>
                  <a:schemeClr val="bg1"/>
                </a:solidFill>
              </a:rPr>
              <a:t>one</a:t>
            </a:r>
            <a:r>
              <a:rPr lang="en-US" sz="4400" b="1" i="1" noProof="0" dirty="0">
                <a:solidFill>
                  <a:schemeClr val="bg1"/>
                </a:solidFill>
              </a:rPr>
              <a:t>,</a:t>
            </a:r>
            <a:br>
              <a:rPr lang="en-US" sz="4400" b="0" i="0" noProof="0" dirty="0">
                <a:solidFill>
                  <a:schemeClr val="bg1"/>
                </a:solidFill>
              </a:rPr>
            </a:br>
            <a:r>
              <a:rPr lang="en-US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US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US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US" sz="2800" b="0" noProof="0" dirty="0">
                <a:solidFill>
                  <a:schemeClr val="bg1"/>
                </a:solidFill>
              </a:rPr>
            </a:br>
            <a:br>
              <a:rPr lang="en-US" sz="2800" b="0" noProof="0" dirty="0">
                <a:solidFill>
                  <a:schemeClr val="bg1"/>
                </a:solidFill>
              </a:rPr>
            </a:br>
            <a:endParaRPr lang="en-US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i="1" noProof="0" dirty="0">
                <a:solidFill>
                  <a:schemeClr val="bg1"/>
                </a:solidFill>
              </a:rPr>
              <a:t>Do not use </a:t>
            </a:r>
            <a:endParaRPr lang="en-US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US" sz="1800" b="0" noProof="0" dirty="0">
                <a:solidFill>
                  <a:schemeClr val="bg1"/>
                </a:solidFill>
              </a:rPr>
            </a:br>
            <a:endParaRPr lang="en-US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385C129-467E-404F-9020-54DE6C497467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B + watermar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15" name="Background blue">
            <a:extLst>
              <a:ext uri="{FF2B5EF4-FFF2-40B4-BE49-F238E27FC236}">
                <a16:creationId xmlns:a16="http://schemas.microsoft.com/office/drawing/2014/main" id="{9FA2F11A-9B65-4830-8F61-5ABBE36D3CE6}"/>
              </a:ext>
            </a:extLst>
          </p:cNvPr>
          <p:cNvSpPr/>
          <p:nvPr userDrawn="1"/>
        </p:nvSpPr>
        <p:spPr>
          <a:xfrm>
            <a:off x="6096000" y="0"/>
            <a:ext cx="60960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C10D2A-9307-BD4A-8163-924C493DD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775" r="39387" b="23395"/>
          <a:stretch/>
        </p:blipFill>
        <p:spPr>
          <a:xfrm>
            <a:off x="6094799" y="1"/>
            <a:ext cx="6097201" cy="6858000"/>
          </a:xfrm>
          <a:prstGeom prst="rect">
            <a:avLst/>
          </a:prstGeom>
        </p:spPr>
      </p:pic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7975" y="6078817"/>
            <a:ext cx="3033609" cy="3622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60960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 dirty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657975" y="1112838"/>
            <a:ext cx="4895848" cy="2808699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657975" y="4338004"/>
            <a:ext cx="4895848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 dirty="0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6657975" y="4906943"/>
            <a:ext cx="4895847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1E7C5033-46D0-4DEC-9739-8C392E1AC544}" type="datetime4">
              <a:rPr lang="en-US"/>
              <a:pPr/>
              <a:t>January 11, 2024</a:t>
            </a:fld>
            <a:endParaRPr lang="en-US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6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15" name="Background blue">
            <a:extLst>
              <a:ext uri="{FF2B5EF4-FFF2-40B4-BE49-F238E27FC236}">
                <a16:creationId xmlns:a16="http://schemas.microsoft.com/office/drawing/2014/main" id="{9FA2F11A-9B65-4830-8F61-5ABBE36D3CE6}"/>
              </a:ext>
            </a:extLst>
          </p:cNvPr>
          <p:cNvSpPr/>
          <p:nvPr userDrawn="1"/>
        </p:nvSpPr>
        <p:spPr>
          <a:xfrm>
            <a:off x="6096000" y="0"/>
            <a:ext cx="60960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7975" y="6078817"/>
            <a:ext cx="3033609" cy="3622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60960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 dirty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657975" y="1112838"/>
            <a:ext cx="4895848" cy="2808699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657975" y="4338004"/>
            <a:ext cx="4895848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 dirty="0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6657975" y="4906943"/>
            <a:ext cx="4895847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1E7C5033-46D0-4DEC-9739-8C392E1AC544}" type="datetime4">
              <a:rPr lang="en-US" smtClean="0"/>
              <a:pPr/>
              <a:t>January 11,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7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6" hidden="1">
            <a:extLst>
              <a:ext uri="{FF2B5EF4-FFF2-40B4-BE49-F238E27FC236}">
                <a16:creationId xmlns:a16="http://schemas.microsoft.com/office/drawing/2014/main" id="{B299F4DB-4306-4708-8FDA-CFC32332092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15" name="Background blue">
            <a:extLst>
              <a:ext uri="{FF2B5EF4-FFF2-40B4-BE49-F238E27FC236}">
                <a16:creationId xmlns:a16="http://schemas.microsoft.com/office/drawing/2014/main" id="{9FA2F11A-9B65-4830-8F61-5ABBE36D3CE6}"/>
              </a:ext>
            </a:extLst>
          </p:cNvPr>
          <p:cNvSpPr/>
          <p:nvPr userDrawn="1"/>
        </p:nvSpPr>
        <p:spPr>
          <a:xfrm>
            <a:off x="6096000" y="5813523"/>
            <a:ext cx="6096000" cy="1048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73658" y="6159071"/>
            <a:ext cx="3033609" cy="3622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3875" y="828675"/>
            <a:ext cx="5133976" cy="4829175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 dirty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7975" y="1112839"/>
            <a:ext cx="4895848" cy="1602082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57975" y="2745102"/>
            <a:ext cx="4895848" cy="112413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32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61493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4" userDrawn="1">
          <p15:clr>
            <a:srgbClr val="FBAE40"/>
          </p15:clr>
        </p15:guide>
        <p15:guide id="2" pos="4194" userDrawn="1">
          <p15:clr>
            <a:srgbClr val="FBAE40"/>
          </p15:clr>
        </p15:guide>
        <p15:guide id="3" pos="3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6" hidden="1">
            <a:extLst>
              <a:ext uri="{FF2B5EF4-FFF2-40B4-BE49-F238E27FC236}">
                <a16:creationId xmlns:a16="http://schemas.microsoft.com/office/drawing/2014/main" id="{B299F4DB-4306-4708-8FDA-CFC32332092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52F2982-3F1F-417C-953E-0CD81B4BA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9" y="6171965"/>
            <a:ext cx="3033924" cy="36232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3875" y="828675"/>
            <a:ext cx="5133976" cy="4829175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 dirty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7975" y="1112839"/>
            <a:ext cx="4895848" cy="1602082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57975" y="2745102"/>
            <a:ext cx="4895848" cy="112413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32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6833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A0208642-FAE2-4418-9014-1CE767DCC7F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C88E50E-F071-4EB4-A55A-7E0511339D82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E7F83165-73E5-45CF-B88B-91410D08B5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F03054CD-9DA2-4418-92CC-F992664950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410" y="1116000"/>
            <a:ext cx="5360416" cy="5381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Agenda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3410" y="2055813"/>
            <a:ext cx="5360416" cy="3819525"/>
          </a:xfrm>
        </p:spPr>
        <p:txBody>
          <a:bodyPr/>
          <a:lstStyle>
            <a:lvl1pPr marL="0" indent="0">
              <a:buFont typeface="Avenir Next LT Pro" panose="020B0504020202020204" pitchFamily="34" charset="0"/>
              <a:buChar char="​"/>
              <a:defRPr/>
            </a:lvl1pPr>
            <a:lvl2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2pPr>
            <a:lvl3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3pPr>
            <a:lvl4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5pPr>
            <a:lvl6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0"/>
            </a:lvl7pPr>
            <a:lvl8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9pPr>
          </a:lstStyle>
          <a:p>
            <a:pPr lvl="0"/>
            <a:r>
              <a:rPr lang="en-US" noProof="0" dirty="0"/>
              <a:t>Click to add agenda point </a:t>
            </a:r>
            <a:br>
              <a:rPr lang="en-US" noProof="0" dirty="0"/>
            </a:br>
            <a:r>
              <a:rPr lang="en-US" noProof="0" dirty="0"/>
              <a:t>Enter &amp; TAB for next text level</a:t>
            </a:r>
            <a:br>
              <a:rPr lang="en-US" noProof="0" dirty="0"/>
            </a:br>
            <a:r>
              <a:rPr lang="en-US" noProof="0" dirty="0"/>
              <a:t>SHIFT+TAB to go back in levels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1024C59-BCE1-4BD6-8A02-366D1649E6F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5545" y="1545996"/>
            <a:ext cx="4006393" cy="3403076"/>
          </a:xfrm>
        </p:spPr>
        <p:txBody>
          <a:bodyPr lIns="72000" tIns="36000" rIns="72000"/>
          <a:lstStyle>
            <a:lvl1pPr marL="0" indent="0" algn="l">
              <a:buNone/>
              <a:defRPr sz="1400"/>
            </a:lvl1pPr>
          </a:lstStyle>
          <a:p>
            <a:r>
              <a:rPr lang="en-US" dirty="0"/>
              <a:t>Click on frame and insert picture from Templafy or use icon to insert from device.</a:t>
            </a:r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0" userDrawn="1">
          <p15:clr>
            <a:srgbClr val="FBAE40"/>
          </p15:clr>
        </p15:guide>
        <p15:guide id="2" pos="3096" userDrawn="1">
          <p15:clr>
            <a:srgbClr val="FBAE40"/>
          </p15:clr>
        </p15:guide>
        <p15:guide id="3" pos="56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ltGray"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7613" y="1112839"/>
            <a:ext cx="10336212" cy="2397124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7612" y="3602038"/>
            <a:ext cx="10336213" cy="165576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3pPr>
            <a:lvl4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4pPr>
            <a:lvl5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5pPr>
            <a:lvl6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6pPr>
            <a:lvl7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7pPr>
            <a:lvl8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8pPr>
            <a:lvl9pPr marL="0" indent="0" algn="l">
              <a:buFont typeface="Avenir Next LT Pro" panose="020B0504020202020204" pitchFamily="34" charset="0"/>
              <a:buChar char="​"/>
              <a:tabLst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58E6B2A-BED2-4B70-8025-C663464F589D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EA4FC8C0-1051-4AFB-A9A0-EF7767F44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384" y="6257662"/>
            <a:ext cx="2717793" cy="3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br>
              <a:rPr lang="en-US" noProof="0" dirty="0"/>
            </a:br>
            <a:r>
              <a:rPr lang="en-US" noProof="0" dirty="0"/>
              <a:t>Enter &amp; TAB for next text level</a:t>
            </a:r>
            <a:br>
              <a:rPr lang="en-US" noProof="0" dirty="0"/>
            </a:br>
            <a:r>
              <a:rPr lang="en-US" noProof="0" dirty="0"/>
              <a:t>SHIFT+TAB to go back in levels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069238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br>
              <a:rPr lang="en-US" noProof="0" dirty="0"/>
            </a:br>
            <a:r>
              <a:rPr lang="en-US" noProof="0" dirty="0"/>
              <a:t>Enter &amp; TAB for next text level SHIFT+TAB to go back in levels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9335" y="1093509"/>
            <a:ext cx="4964489" cy="422320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 dirty="0"/>
              <a:t>Click on frame and insert picture from Templafy or use icon to insert from device.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1745600-A424-475F-98DA-7B428623C4AF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1E3535-E268-4B1F-B2FB-91821FDAA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99" y="1114424"/>
            <a:ext cx="4069238" cy="538164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0" userDrawn="1">
          <p15:clr>
            <a:srgbClr val="FBAE40"/>
          </p15:clr>
        </p15:guide>
        <p15:guide id="2" pos="333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13" y="1527143"/>
            <a:ext cx="4080998" cy="342192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 dirty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br>
              <a:rPr lang="en-US" noProof="0" dirty="0"/>
            </a:br>
            <a:r>
              <a:rPr lang="en-US" noProof="0" dirty="0"/>
              <a:t>Enter &amp; TAB for next text level SHIFT+TAB to go back in levels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 userDrawn="1">
          <p15:clr>
            <a:srgbClr val="FBAE40"/>
          </p15:clr>
        </p15:guide>
        <p15:guide id="2" pos="3082" userDrawn="1">
          <p15:clr>
            <a:srgbClr val="FBAE40"/>
          </p15:clr>
        </p15:guide>
        <p15:guide id="3" pos="50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1920" y="6433200"/>
            <a:ext cx="64173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64A119A-E811-4557-A806-BDFF78941138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27268" y="6433200"/>
            <a:ext cx="37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8304" y="6433200"/>
            <a:ext cx="3355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6C466-A70F-40D9-9CB7-1C4DC539D6BA}"/>
              </a:ext>
            </a:extLst>
          </p:cNvPr>
          <p:cNvSpPr/>
          <p:nvPr userDrawn="1"/>
        </p:nvSpPr>
        <p:spPr bwMode="ltGray">
          <a:xfrm>
            <a:off x="667512" y="-1"/>
            <a:ext cx="11524488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2057399"/>
            <a:ext cx="10335600" cy="381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Level 1 (Enter+TAB for next text level, SHIFT+TAB to go back in levels)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4, Header</a:t>
            </a:r>
          </a:p>
          <a:p>
            <a:pPr lvl="4"/>
            <a:r>
              <a:rPr lang="en-US" noProof="0" dirty="0"/>
              <a:t>Level 5, Body</a:t>
            </a:r>
          </a:p>
          <a:p>
            <a:pPr lvl="5"/>
            <a:r>
              <a:rPr lang="en-US" noProof="0" dirty="0"/>
              <a:t>Level 6</a:t>
            </a:r>
          </a:p>
          <a:p>
            <a:pPr lvl="6"/>
            <a:r>
              <a:rPr lang="en-US" noProof="0" dirty="0"/>
              <a:t>Level 7, Small Header</a:t>
            </a:r>
          </a:p>
          <a:p>
            <a:pPr lvl="7"/>
            <a:r>
              <a:rPr lang="en-US" noProof="0" dirty="0"/>
              <a:t>Level 8, Small Body</a:t>
            </a:r>
          </a:p>
          <a:p>
            <a:pPr lvl="8"/>
            <a:r>
              <a:rPr lang="en-US" noProof="0" dirty="0"/>
              <a:t>Level 9, Infographic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A46CBA-5ADB-42F5-840D-0EEA5FC2E0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6000" y="6498000"/>
            <a:ext cx="3859200" cy="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773" r:id="rId3"/>
    <p:sldLayoutId id="2147483774" r:id="rId4"/>
    <p:sldLayoutId id="2147483737" r:id="rId5"/>
    <p:sldLayoutId id="2147483731" r:id="rId6"/>
    <p:sldLayoutId id="2147483732" r:id="rId7"/>
    <p:sldLayoutId id="2147483757" r:id="rId8"/>
    <p:sldLayoutId id="2147483758" r:id="rId9"/>
    <p:sldLayoutId id="2147483775" r:id="rId10"/>
    <p:sldLayoutId id="2147483755" r:id="rId11"/>
    <p:sldLayoutId id="2147483739" r:id="rId12"/>
    <p:sldLayoutId id="2147483743" r:id="rId13"/>
    <p:sldLayoutId id="2147483744" r:id="rId14"/>
    <p:sldLayoutId id="2147483762" r:id="rId15"/>
    <p:sldLayoutId id="2147483751" r:id="rId16"/>
    <p:sldLayoutId id="2147483776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venir Next LT Pro" panose="020B0504020202020204" pitchFamily="34" charset="0"/>
        <a:buChar char="​"/>
        <a:defRPr sz="6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" userDrawn="1">
          <p15:clr>
            <a:srgbClr val="F26B43"/>
          </p15:clr>
        </p15:guide>
        <p15:guide id="2" pos="7278" userDrawn="1">
          <p15:clr>
            <a:srgbClr val="F26B43"/>
          </p15:clr>
        </p15:guide>
        <p15:guide id="3" orient="horz" pos="701" userDrawn="1">
          <p15:clr>
            <a:srgbClr val="F26B43"/>
          </p15:clr>
        </p15:guide>
        <p15:guide id="4" orient="horz" pos="1041" userDrawn="1">
          <p15:clr>
            <a:srgbClr val="F26B43"/>
          </p15:clr>
        </p15:guide>
        <p15:guide id="5" orient="horz" pos="1295" userDrawn="1">
          <p15:clr>
            <a:srgbClr val="F26B43"/>
          </p15:clr>
        </p15:guide>
        <p15:guide id="6" orient="horz" pos="37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1.xml"/><Relationship Id="rId7" Type="http://schemas.openxmlformats.org/officeDocument/2006/relationships/diagramColors" Target="../diagrams/colors2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5.sv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4.png"/><Relationship Id="rId4" Type="http://schemas.openxmlformats.org/officeDocument/2006/relationships/diagramData" Target="../diagrams/data2.xml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B4F5F7-196A-F04C-BA9B-44EE7FF6A4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567EE7-636B-BD48-83C7-672F6FDEC64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0DD06E-3BBE-914A-BEBF-0A961148BC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Product View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989ADAA-4ADF-0D44-8DFC-96C373BD7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Lauren Bandle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404C0-CAD7-5148-B88C-E537244319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E7C5033-46D0-4DEC-9739-8C392E1AC544}" type="datetime4">
              <a:rPr lang="en-US"/>
              <a:pPr/>
              <a:t>January 11, 2024</a:t>
            </a:fld>
            <a:endParaRPr lang="en-US" dirty="0"/>
          </a:p>
        </p:txBody>
      </p:sp>
      <p:pic>
        <p:nvPicPr>
          <p:cNvPr id="1026" name="Picture 2" descr="Page 44 | Team Build Images - Free Download on Freepik">
            <a:extLst>
              <a:ext uri="{FF2B5EF4-FFF2-40B4-BE49-F238E27FC236}">
                <a16:creationId xmlns:a16="http://schemas.microsoft.com/office/drawing/2014/main" id="{16755049-A7E1-2F38-F6A4-6BD95CF117C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r="223"/>
          <a:stretch>
            <a:fillRect/>
          </a:stretch>
        </p:blipFill>
        <p:spPr bwMode="auto">
          <a:xfrm>
            <a:off x="0" y="0"/>
            <a:ext cx="6096000" cy="68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7554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6BB6D-6218-094D-93F8-64AB8C5D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4" y="771524"/>
            <a:ext cx="10335600" cy="538164"/>
          </a:xfrm>
        </p:spPr>
        <p:txBody>
          <a:bodyPr/>
          <a:lstStyle/>
          <a:p>
            <a:r>
              <a:rPr lang="en-US" dirty="0"/>
              <a:t>Current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3A433-C23E-2D49-9416-0AC17F08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14228-B1F2-FB45-973F-F2634AC3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BE74E-2EB1-E247-9BB9-4FB35703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/>
              <a:pPr/>
              <a:t>2</a:t>
            </a:fld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17ADF3B-A090-54B4-D016-0A2F16987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136901"/>
              </p:ext>
            </p:extLst>
          </p:nvPr>
        </p:nvGraphicFramePr>
        <p:xfrm>
          <a:off x="3874335" y="1971859"/>
          <a:ext cx="4215899" cy="3202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BA59D1CB-03E5-EC78-E16C-FC26D1AFF042}"/>
              </a:ext>
            </a:extLst>
          </p:cNvPr>
          <p:cNvSpPr txBox="1">
            <a:spLocks/>
          </p:cNvSpPr>
          <p:nvPr/>
        </p:nvSpPr>
        <p:spPr>
          <a:xfrm>
            <a:off x="1152524" y="1686927"/>
            <a:ext cx="10335600" cy="971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6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/>
            <a:r>
              <a:rPr lang="en-US" dirty="0"/>
              <a:t>Products are submitted within multiple filings – both initial and updates.</a:t>
            </a:r>
          </a:p>
          <a:p>
            <a:pPr marL="251460" indent="-251460"/>
            <a:r>
              <a:rPr lang="en-US" dirty="0"/>
              <a:t>Regulators often need the context of previously submitted information to complete the current review.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3226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EA9A-E911-9844-8BB2-17273831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96900"/>
            <a:ext cx="10334626" cy="538164"/>
          </a:xfrm>
        </p:spPr>
        <p:txBody>
          <a:bodyPr/>
          <a:lstStyle/>
          <a:p>
            <a:r>
              <a:rPr lang="en-US" dirty="0"/>
              <a:t>Current SERFF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9E7AC-34EA-7A4D-9290-5B53BC35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1581149"/>
            <a:ext cx="4788000" cy="381952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SERFF provides some linking capabilities (previous tracking number, associated filings, etc.)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44B88-20EC-1643-8926-B03D9F200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2425" y="1581148"/>
            <a:ext cx="5492850" cy="38290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However,…</a:t>
            </a:r>
            <a:endParaRPr lang="en-US"/>
          </a:p>
          <a:p>
            <a:pPr marL="0" indent="0">
              <a:buNone/>
            </a:pPr>
            <a:r>
              <a:rPr lang="en-US" dirty="0"/>
              <a:t>Gaps in capabilities lead to redundant documentation being added to multiple filings.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0AB97-771C-C540-8903-6EC109003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CE8-B446-47C0-9D5F-5EF58E07948E}" type="datetime1">
              <a:rPr lang="en-US"/>
              <a:t>1/11/2024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6E762-408D-9C44-AE68-426AAFE9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EF33B-BB76-C446-B278-57611782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/>
              <a:pPr/>
              <a:t>3</a:t>
            </a:fld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23C56FD-CDA3-7F7B-3B61-D5CC3D6C17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1978024"/>
              </p:ext>
            </p:extLst>
          </p:nvPr>
        </p:nvGraphicFramePr>
        <p:xfrm>
          <a:off x="2298701" y="2570246"/>
          <a:ext cx="2482349" cy="1682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536FB0-C534-0CC0-5EF7-6024044E6D83}"/>
              </a:ext>
            </a:extLst>
          </p:cNvPr>
          <p:cNvSpPr txBox="1"/>
          <p:nvPr/>
        </p:nvSpPr>
        <p:spPr>
          <a:xfrm>
            <a:off x="2601327" y="3961897"/>
            <a:ext cx="3335254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000" b="1" dirty="0"/>
              <a:t>SERFF TRACKING NUMBER</a:t>
            </a:r>
          </a:p>
        </p:txBody>
      </p:sp>
      <p:pic>
        <p:nvPicPr>
          <p:cNvPr id="2050" name="Picture 2" descr="The Dangers of Documentation. When, how, and why to avoid setting… | by  Ashley Wali | Agile Insider | Medium">
            <a:extLst>
              <a:ext uri="{FF2B5EF4-FFF2-40B4-BE49-F238E27FC236}">
                <a16:creationId xmlns:a16="http://schemas.microsoft.com/office/drawing/2014/main" id="{843AD2C5-28CB-7636-CD53-A650AE5C9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11" y="2661542"/>
            <a:ext cx="2267953" cy="152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7FFD36-6BDB-AF13-7312-2F43DB5D4C0C}"/>
              </a:ext>
            </a:extLst>
          </p:cNvPr>
          <p:cNvSpPr txBox="1">
            <a:spLocks/>
          </p:cNvSpPr>
          <p:nvPr/>
        </p:nvSpPr>
        <p:spPr>
          <a:xfrm>
            <a:off x="681287" y="4924423"/>
            <a:ext cx="10335600" cy="971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6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venir Next LT Pro" panose="020B0504020202020204" pitchFamily="34" charset="0"/>
              <a:buNone/>
            </a:pPr>
            <a:r>
              <a:rPr lang="en-US" sz="1600" b="1"/>
              <a:t>Questions:</a:t>
            </a:r>
          </a:p>
          <a:p>
            <a:pPr marL="251460" indent="-251460">
              <a:buFont typeface="Avenir Next LT Pro"/>
              <a:buChar char="•"/>
            </a:pPr>
            <a:r>
              <a:rPr lang="en-US" sz="1600"/>
              <a:t>What is a Product? </a:t>
            </a:r>
          </a:p>
          <a:p>
            <a:pPr marL="251460" indent="-251460">
              <a:buFont typeface="Avenir Next LT Pro"/>
              <a:buChar char="•"/>
            </a:pPr>
            <a:r>
              <a:rPr lang="en-US" sz="1600"/>
              <a:t>Is this something the regulators or industry defines? </a:t>
            </a:r>
            <a:endParaRPr lang="en-US" sz="1600" dirty="0"/>
          </a:p>
        </p:txBody>
      </p:sp>
      <p:pic>
        <p:nvPicPr>
          <p:cNvPr id="9" name="Graphic 8" descr="Questions with solid fill">
            <a:extLst>
              <a:ext uri="{FF2B5EF4-FFF2-40B4-BE49-F238E27FC236}">
                <a16:creationId xmlns:a16="http://schemas.microsoft.com/office/drawing/2014/main" id="{D2BE0557-C4E5-D73C-D31C-F20CD3E29A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7413" y="5166333"/>
            <a:ext cx="914400" cy="9144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1177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9DD27-84DF-3B42-87E1-9A542986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F4AD-8FB8-4539-9DBC-65BB10FE7627}" type="datetime1">
              <a:rPr lang="en-US"/>
              <a:t>1/11/2024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55AEF-1E74-AE42-A483-DC3A9E184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133D-DA35-4D42-B3C2-43BF92FE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59C95F-013D-0D35-6215-FDF3B4C74051}"/>
              </a:ext>
            </a:extLst>
          </p:cNvPr>
          <p:cNvSpPr txBox="1">
            <a:spLocks/>
          </p:cNvSpPr>
          <p:nvPr/>
        </p:nvSpPr>
        <p:spPr>
          <a:xfrm>
            <a:off x="647699" y="742949"/>
            <a:ext cx="10335600" cy="5381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Proposed Solution: Product 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AD2A1D-7E7C-54FA-43B0-00BBADAE3EC1}"/>
              </a:ext>
            </a:extLst>
          </p:cNvPr>
          <p:cNvSpPr txBox="1">
            <a:spLocks/>
          </p:cNvSpPr>
          <p:nvPr/>
        </p:nvSpPr>
        <p:spPr>
          <a:xfrm>
            <a:off x="584418" y="1859446"/>
            <a:ext cx="5747085" cy="37095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6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/>
            <a:r>
              <a:rPr lang="en-US" dirty="0"/>
              <a:t>A consolidation of information from all related filings into one view.</a:t>
            </a:r>
          </a:p>
          <a:p>
            <a:pPr marL="251460" indent="-251460"/>
            <a:r>
              <a:rPr lang="en-US" dirty="0"/>
              <a:t>Displays relevant product related data.</a:t>
            </a:r>
          </a:p>
          <a:p>
            <a:pPr marL="251460" indent="-251460"/>
            <a:r>
              <a:rPr lang="en-US" dirty="0"/>
              <a:t>Easy navigation to related filings.</a:t>
            </a:r>
          </a:p>
          <a:p>
            <a:pPr marL="251460" indent="-251460"/>
            <a:endParaRPr lang="en-US" b="1" dirty="0"/>
          </a:p>
          <a:p>
            <a:pPr marL="0" indent="0">
              <a:buNone/>
            </a:pPr>
            <a:r>
              <a:rPr lang="en-US" sz="1800" b="1" dirty="0"/>
              <a:t>Questions:</a:t>
            </a:r>
            <a:r>
              <a:rPr lang="en-US" sz="1800" dirty="0"/>
              <a:t> </a:t>
            </a:r>
          </a:p>
          <a:p>
            <a:pPr marL="503555" indent="-251460">
              <a:buFont typeface="Courier New" panose="020B0504020202020204" pitchFamily="34" charset="0"/>
              <a:buChar char="o"/>
            </a:pPr>
            <a:r>
              <a:rPr lang="en-US" sz="1600" dirty="0"/>
              <a:t>What data would you like to see in a product view? 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 sz="1600" b="0" dirty="0"/>
              <a:t>How would you benefit from a product view?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endParaRPr lang="en-US" dirty="0"/>
          </a:p>
        </p:txBody>
      </p:sp>
      <p:pic>
        <p:nvPicPr>
          <p:cNvPr id="37" name="Graphic 36" descr="Lightbulb and gear with solid fill">
            <a:extLst>
              <a:ext uri="{FF2B5EF4-FFF2-40B4-BE49-F238E27FC236}">
                <a16:creationId xmlns:a16="http://schemas.microsoft.com/office/drawing/2014/main" id="{2B6F18D9-A239-BF18-D354-E37BFC3B4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7779" y="623888"/>
            <a:ext cx="704850" cy="704850"/>
          </a:xfrm>
          <a:prstGeom prst="rect">
            <a:avLst/>
          </a:prstGeom>
        </p:spPr>
      </p:pic>
      <p:pic>
        <p:nvPicPr>
          <p:cNvPr id="11" name="Picture 10" descr="A screenshot of a blue screen&#10;&#10;Description automatically generated">
            <a:extLst>
              <a:ext uri="{FF2B5EF4-FFF2-40B4-BE49-F238E27FC236}">
                <a16:creationId xmlns:a16="http://schemas.microsoft.com/office/drawing/2014/main" id="{9BDF5E18-8532-E372-2775-84C9CD10C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409" y="1720298"/>
            <a:ext cx="4016851" cy="4688784"/>
          </a:xfrm>
          <a:prstGeom prst="rect">
            <a:avLst/>
          </a:prstGeom>
        </p:spPr>
      </p:pic>
      <p:pic>
        <p:nvPicPr>
          <p:cNvPr id="7" name="Graphic 6" descr="Questions with solid fill">
            <a:extLst>
              <a:ext uri="{FF2B5EF4-FFF2-40B4-BE49-F238E27FC236}">
                <a16:creationId xmlns:a16="http://schemas.microsoft.com/office/drawing/2014/main" id="{7C9A8853-1EAA-629C-524A-80AF2B6D7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1592" y="4218529"/>
            <a:ext cx="914400" cy="9144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2250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C2FEC-48F7-5DCE-0A40-20EAF276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50DE0-B7A8-2B00-0FBD-153A8FC2B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857374"/>
            <a:ext cx="10716600" cy="3819525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 dirty="0"/>
              <a:t>Already in place: Added type-ahead to Product Name field to cut down on common errors.                </a:t>
            </a:r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3A16D-3F63-293A-48FB-18ADAC99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9AB97-15EA-A1D1-78C8-EB22C196C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9703B-5F80-7923-BCB1-287B9B14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465A84-6FF0-C7B9-2809-A0C3BFCD2809}"/>
              </a:ext>
            </a:extLst>
          </p:cNvPr>
          <p:cNvSpPr txBox="1">
            <a:spLocks/>
          </p:cNvSpPr>
          <p:nvPr/>
        </p:nvSpPr>
        <p:spPr>
          <a:xfrm>
            <a:off x="977347" y="2836553"/>
            <a:ext cx="6049350" cy="12299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venir Next LT Pro" panose="020B05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6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venir Next LT Pro" panose="020B0504020202020204" pitchFamily="34" charset="0"/>
              <a:buNone/>
            </a:pPr>
            <a:r>
              <a:rPr lang="en-US" sz="1600" b="1" dirty="0"/>
              <a:t>Questions:</a:t>
            </a:r>
          </a:p>
          <a:p>
            <a:pPr marL="503555" lvl="1" indent="-251460">
              <a:buFont typeface="Avenir Next LT Pro"/>
              <a:buChar char="•"/>
            </a:pPr>
            <a:r>
              <a:rPr lang="en-US" sz="1600" dirty="0">
                <a:latin typeface="Avenir Next LT Pro"/>
                <a:cs typeface="Arial"/>
              </a:rPr>
              <a:t>How do you know what product a SERFF filing is a part of?</a:t>
            </a:r>
          </a:p>
          <a:p>
            <a:pPr marL="503555" lvl="1" indent="-251460">
              <a:buFont typeface="Avenir Next LT Pro"/>
              <a:buChar char="•"/>
            </a:pPr>
            <a:r>
              <a:rPr lang="en-US" sz="1600" dirty="0">
                <a:latin typeface="Avenir Next LT Pro"/>
                <a:cs typeface="Arial"/>
              </a:rPr>
              <a:t>How do we work backwards through existing filings to group them into products?</a:t>
            </a:r>
            <a:r>
              <a:rPr lang="en-US" sz="2000" dirty="0">
                <a:latin typeface="Avenir Next LT Pro"/>
                <a:cs typeface="Arial"/>
              </a:rPr>
              <a:t> </a:t>
            </a:r>
            <a:endParaRPr lang="en-US" dirty="0">
              <a:latin typeface="Avenir Next LT Pro"/>
            </a:endParaRPr>
          </a:p>
          <a:p>
            <a:pPr marL="251460" indent="-251460">
              <a:buFont typeface="Avenir Next LT Pro"/>
              <a:buChar char="•"/>
            </a:pPr>
            <a:endParaRPr lang="en-US" dirty="0"/>
          </a:p>
        </p:txBody>
      </p:sp>
      <p:pic>
        <p:nvPicPr>
          <p:cNvPr id="11" name="Graphic 10" descr="Questions with solid fill">
            <a:extLst>
              <a:ext uri="{FF2B5EF4-FFF2-40B4-BE49-F238E27FC236}">
                <a16:creationId xmlns:a16="http://schemas.microsoft.com/office/drawing/2014/main" id="{D03577AD-D910-0EF5-1753-CCA8D082D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7379" y="28529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0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8807-3805-18B2-A3C1-EC2D284F7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E19D1-2239-1E37-38DF-DEACA613F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 dirty="0">
                <a:ea typeface="+mn-lt"/>
                <a:cs typeface="+mn-lt"/>
              </a:rPr>
              <a:t>Please answer this survey and feel free to add your ideas, comments or suggestions. </a:t>
            </a:r>
          </a:p>
          <a:p>
            <a:pPr marL="251460" indent="-25146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F0C8C-C94D-4F00-E3AE-51EDD3A1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9CAE9-09CD-F4B5-9FD7-8F125D24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67CC7-092E-6D94-D09B-B24DB59A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A qr code on a screen&#10;&#10;Description automatically generated">
            <a:extLst>
              <a:ext uri="{FF2B5EF4-FFF2-40B4-BE49-F238E27FC236}">
                <a16:creationId xmlns:a16="http://schemas.microsoft.com/office/drawing/2014/main" id="{7E6C8026-9C27-8C74-87AF-7468AF47B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93" t="10526" r="-279" b="8864"/>
          <a:stretch/>
        </p:blipFill>
        <p:spPr>
          <a:xfrm>
            <a:off x="4107238" y="2643394"/>
            <a:ext cx="3480595" cy="2764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71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C90D-FCBE-F25C-DDA9-DAE9A5E55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4E229-F585-A8CC-C329-D8D134E4DE8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E7365-EAAC-CA62-9CA0-28403B2357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39BB8-216C-E160-7B03-AC4C27A0E4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45299"/>
      </p:ext>
    </p:extLst>
  </p:cSld>
  <p:clrMapOvr>
    <a:masterClrMapping/>
  </p:clrMapOvr>
</p:sld>
</file>

<file path=ppt/theme/theme1.xml><?xml version="1.0" encoding="utf-8"?>
<a:theme xmlns:a="http://schemas.openxmlformats.org/drawingml/2006/main" name="NAIC Generic">
  <a:themeElements>
    <a:clrScheme name="NAIC">
      <a:dk1>
        <a:sysClr val="windowText" lastClr="000000"/>
      </a:dk1>
      <a:lt1>
        <a:sysClr val="window" lastClr="FFFFFF"/>
      </a:lt1>
      <a:dk2>
        <a:srgbClr val="111821"/>
      </a:dk2>
      <a:lt2>
        <a:srgbClr val="FFFFFF"/>
      </a:lt2>
      <a:accent1>
        <a:srgbClr val="005CB9"/>
      </a:accent1>
      <a:accent2>
        <a:srgbClr val="BBBBBB"/>
      </a:accent2>
      <a:accent3>
        <a:srgbClr val="7FADDC"/>
      </a:accent3>
      <a:accent4>
        <a:srgbClr val="76777B"/>
      </a:accent4>
      <a:accent5>
        <a:srgbClr val="111821"/>
      </a:accent5>
      <a:accent6>
        <a:srgbClr val="BFD6ED"/>
      </a:accent6>
      <a:hlink>
        <a:srgbClr val="0563C1"/>
      </a:hlink>
      <a:folHlink>
        <a:srgbClr val="954F72"/>
      </a:folHlink>
    </a:clrScheme>
    <a:fontScheme name="NAIC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ED2AAF5-EB3C-4262-858D-6F2C167E682E}">
  <we:reference id="4d101a29-d70c-41cd-b0bd-a03e00161576" version="1.0.0.7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8BC9AAA652B47A315EEE4AB427EF7" ma:contentTypeVersion="19" ma:contentTypeDescription="Create a new document." ma:contentTypeScope="" ma:versionID="2dc5648d40d5023d6e51f0e465fd842b">
  <xsd:schema xmlns:xsd="http://www.w3.org/2001/XMLSchema" xmlns:xs="http://www.w3.org/2001/XMLSchema" xmlns:p="http://schemas.microsoft.com/office/2006/metadata/properties" xmlns:ns2="0024ec5b-8baa-4482-ba75-a5d51934fa75" xmlns:ns3="3c9e15a3-223f-4584-afb1-1dbe0b3878fa" xmlns:ns4="fa552e87-abd7-4f9b-b0b2-cb6592203b9a" targetNamespace="http://schemas.microsoft.com/office/2006/metadata/properties" ma:root="true" ma:fieldsID="5ff4955f8cf02de6238d3ea6ae7bfb1e" ns2:_="" ns3:_="" ns4:_="">
    <xsd:import namespace="0024ec5b-8baa-4482-ba75-a5d51934fa75"/>
    <xsd:import namespace="3c9e15a3-223f-4584-afb1-1dbe0b3878fa"/>
    <xsd:import namespace="fa552e87-abd7-4f9b-b0b2-cb6592203b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4ec5b-8baa-4482-ba75-a5d51934f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8e0220-fee2-4e32-9192-0559fdf47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e15a3-223f-4584-afb1-1dbe0b3878f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f49e00d-9390-4b45-ab23-7a878b7bfca1}" ma:internalName="TaxCatchAll" ma:showField="CatchAllData" ma:web="fa552e87-abd7-4f9b-b0b2-cb6592203b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52e87-abd7-4f9b-b0b2-cb6592203b9a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slideVersion":1,"isValidatorEnabled":false,"isLocked":false,"elementsMetadata":[],"slideId":"637697435731708805","enableDocumentContentUpdater":false,"version":"2.0"}]]></TemplafySlideTemplateConfiguration>
</file>

<file path=customXml/item12.xml><?xml version="1.0" encoding="utf-8"?>
<TemplafySlideTemplateConfiguration><![CDATA[{"slideVersion":1,"isValidatorEnabled":false,"isLocked":false,"elementsMetadata":[],"slideId":"637697435731731055","enableDocumentContentUpdater":false,"version":"2.0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TemplateConfiguration><![CDATA[{"slideVersion":1,"isValidatorEnabled":false,"isLocked":false,"elementsMetadata":[],"slideId":"637697435731745751","enableDocumentContentUpdater":false,"version":"2.0"}]]></TemplafySlideTemplateConfiguration>
</file>

<file path=customXml/item15.xml><?xml version="1.0" encoding="utf-8"?>
<TemplafySlideFormConfiguration><![CDATA[{"formFields":[],"formDataEntries":[]}]]></TemplafySlideFormConfiguration>
</file>

<file path=customXml/item2.xml><?xml version="1.0" encoding="utf-8"?>
<TemplafyFormConfiguration><![CDATA[{"formFields":[],"formDataEntries":[]}]]></TemplafyFormConfiguration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9e15a3-223f-4584-afb1-1dbe0b3878fa" xsi:nil="true"/>
    <SharedWithUsers xmlns="fa552e87-abd7-4f9b-b0b2-cb6592203b9a">
      <UserInfo>
        <DisplayName>Bandle, Lauren</DisplayName>
        <AccountId>53</AccountId>
        <AccountType/>
      </UserInfo>
      <UserInfo>
        <DisplayName>Chance, Katie</DisplayName>
        <AccountId>45</AccountId>
        <AccountType/>
      </UserInfo>
      <UserInfo>
        <DisplayName>Ren, Shirley</DisplayName>
        <AccountId>130</AccountId>
        <AccountType/>
      </UserInfo>
    </SharedWithUsers>
    <lcf76f155ced4ddcb4097134ff3c332f xmlns="0024ec5b-8baa-4482-ba75-a5d51934fa75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TemplafySlideTemplateConfiguration><![CDATA[{"slideVersion":1,"isValidatorEnabled":false,"isLocked":false,"elementsMetadata":[],"slideId":"637697435731745751","enableDocumentContentUpdater":false,"version":"2.0"}]]></TemplafySlideTemplateConfiguration>
</file>

<file path=customXml/item6.xml><?xml version="1.0" encoding="utf-8"?>
<TemplafyTemplateConfiguration><![CDATA[{"elementsMetadata":[],"transformationConfigurations":[],"templateName":"Blank","templateDescription":"","enableDocumentContentUpdater":false,"version":"2.0"}]]></Templafy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1,"isValidatorEnabled":false,"isLocked":false,"elementsMetadata":[],"slideId":"637697435731671927","enableDocumentContentUpdater":false,"version":"2.0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FE38AD67-7962-42AB-BB76-0B5D93F1EC65}"/>
</file>

<file path=customXml/itemProps10.xml><?xml version="1.0" encoding="utf-8"?>
<ds:datastoreItem xmlns:ds="http://schemas.openxmlformats.org/officeDocument/2006/customXml" ds:itemID="{DFFB0A93-DAE3-43E1-B9EF-DC8302E0F382}">
  <ds:schemaRefs/>
</ds:datastoreItem>
</file>

<file path=customXml/itemProps11.xml><?xml version="1.0" encoding="utf-8"?>
<ds:datastoreItem xmlns:ds="http://schemas.openxmlformats.org/officeDocument/2006/customXml" ds:itemID="{4C5FCEE9-B815-4623-98A8-A3F3E8C79CCE}">
  <ds:schemaRefs/>
</ds:datastoreItem>
</file>

<file path=customXml/itemProps12.xml><?xml version="1.0" encoding="utf-8"?>
<ds:datastoreItem xmlns:ds="http://schemas.openxmlformats.org/officeDocument/2006/customXml" ds:itemID="{85A5AFFB-4FA5-4BA4-BCF6-B284FC8229CF}">
  <ds:schemaRefs/>
</ds:datastoreItem>
</file>

<file path=customXml/itemProps13.xml><?xml version="1.0" encoding="utf-8"?>
<ds:datastoreItem xmlns:ds="http://schemas.openxmlformats.org/officeDocument/2006/customXml" ds:itemID="{972D0B22-CC4F-4640-8C33-F56398981405}">
  <ds:schemaRefs/>
</ds:datastoreItem>
</file>

<file path=customXml/itemProps14.xml><?xml version="1.0" encoding="utf-8"?>
<ds:datastoreItem xmlns:ds="http://schemas.openxmlformats.org/officeDocument/2006/customXml" ds:itemID="{E18B3516-6D7E-4189-8615-AEF03BAEA8FC}">
  <ds:schemaRefs/>
</ds:datastoreItem>
</file>

<file path=customXml/itemProps15.xml><?xml version="1.0" encoding="utf-8"?>
<ds:datastoreItem xmlns:ds="http://schemas.openxmlformats.org/officeDocument/2006/customXml" ds:itemID="{341E71C2-6103-4ACD-AB80-917E1C5E3E0A}">
  <ds:schemaRefs/>
</ds:datastoreItem>
</file>

<file path=customXml/itemProps2.xml><?xml version="1.0" encoding="utf-8"?>
<ds:datastoreItem xmlns:ds="http://schemas.openxmlformats.org/officeDocument/2006/customXml" ds:itemID="{F95E7D22-8674-434A-BA19-9C6F6B126421}">
  <ds:schemaRefs/>
</ds:datastoreItem>
</file>

<file path=customXml/itemProps3.xml><?xml version="1.0" encoding="utf-8"?>
<ds:datastoreItem xmlns:ds="http://schemas.openxmlformats.org/officeDocument/2006/customXml" ds:itemID="{0A4D1C83-F7EA-43B1-8722-93973095344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59c90fb0-c0f5-4665-ae5d-5536ff216a4c"/>
    <ds:schemaRef ds:uri="http://purl.org/dc/terms/"/>
    <ds:schemaRef ds:uri="http://www.w3.org/XML/1998/namespace"/>
    <ds:schemaRef ds:uri="3c9e15a3-223f-4584-afb1-1dbe0b3878fa"/>
    <ds:schemaRef ds:uri="e42a5c1d-f60b-4625-aa8b-e9a7a61480dd"/>
  </ds:schemaRefs>
</ds:datastoreItem>
</file>

<file path=customXml/itemProps4.xml><?xml version="1.0" encoding="utf-8"?>
<ds:datastoreItem xmlns:ds="http://schemas.openxmlformats.org/officeDocument/2006/customXml" ds:itemID="{6E0BEC80-4670-4242-811D-5F81EA1EC36F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21D3A478-0D38-42FE-B41E-5D159DFA7E81}">
  <ds:schemaRefs/>
</ds:datastoreItem>
</file>

<file path=customXml/itemProps6.xml><?xml version="1.0" encoding="utf-8"?>
<ds:datastoreItem xmlns:ds="http://schemas.openxmlformats.org/officeDocument/2006/customXml" ds:itemID="{A39C76E3-908D-4A7E-B777-5BA93315E08D}">
  <ds:schemaRefs/>
</ds:datastoreItem>
</file>

<file path=customXml/itemProps7.xml><?xml version="1.0" encoding="utf-8"?>
<ds:datastoreItem xmlns:ds="http://schemas.openxmlformats.org/officeDocument/2006/customXml" ds:itemID="{6823308F-DB19-45C6-9A51-7D8A8BBFB50F}">
  <ds:schemaRefs/>
</ds:datastoreItem>
</file>

<file path=customXml/itemProps8.xml><?xml version="1.0" encoding="utf-8"?>
<ds:datastoreItem xmlns:ds="http://schemas.openxmlformats.org/officeDocument/2006/customXml" ds:itemID="{A2870C47-E23E-4643-898F-840A68B61F9E}">
  <ds:schemaRefs/>
</ds:datastoreItem>
</file>

<file path=customXml/itemProps9.xml><?xml version="1.0" encoding="utf-8"?>
<ds:datastoreItem xmlns:ds="http://schemas.openxmlformats.org/officeDocument/2006/customXml" ds:itemID="{0D98F13B-C78C-499F-AF24-7320CF3A7EE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BaseTemplate 16-9 UK</Template>
  <TotalTime>0</TotalTime>
  <Words>238</Words>
  <Application>Microsoft Office PowerPoint</Application>
  <PresentationFormat>Widescreen</PresentationFormat>
  <Paragraphs>50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NAIC Generic</vt:lpstr>
      <vt:lpstr>Product View</vt:lpstr>
      <vt:lpstr>Current Challenges</vt:lpstr>
      <vt:lpstr>Current SERFF Capabilities</vt:lpstr>
      <vt:lpstr>PowerPoint Presentation</vt:lpstr>
      <vt:lpstr>Moving Forward</vt:lpstr>
      <vt:lpstr>Survey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SERFF Product Steering Committee Meeting</dc:title>
  <dc:creator/>
  <cp:lastModifiedBy/>
  <cp:revision>445</cp:revision>
  <dcterms:created xsi:type="dcterms:W3CDTF">2022-02-14T20:11:44Z</dcterms:created>
  <dcterms:modified xsi:type="dcterms:W3CDTF">2024-01-11T17:47:23Z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2021-07-02T10:42:01</vt:lpwstr>
  </property>
  <property fmtid="{D5CDD505-2E9C-101B-9397-08002B2CF9AE}" pid="3" name="TemplafyTenantId">
    <vt:lpwstr>naic</vt:lpwstr>
  </property>
  <property fmtid="{D5CDD505-2E9C-101B-9397-08002B2CF9AE}" pid="4" name="TemplafyTemplateId">
    <vt:lpwstr>637608193215659677</vt:lpwstr>
  </property>
  <property fmtid="{D5CDD505-2E9C-101B-9397-08002B2CF9AE}" pid="5" name="TemplafyUserProfileId">
    <vt:lpwstr>637738217181156521</vt:lpwstr>
  </property>
  <property fmtid="{D5CDD505-2E9C-101B-9397-08002B2CF9AE}" pid="6" name="TemplafyFromBlank">
    <vt:bool>true</vt:bool>
  </property>
  <property fmtid="{D5CDD505-2E9C-101B-9397-08002B2CF9AE}" pid="7" name="ContentTypeId">
    <vt:lpwstr>0x0101000D15D1B7D000A849B01FBBDFA7DA3B1D</vt:lpwstr>
  </property>
  <property fmtid="{D5CDD505-2E9C-101B-9397-08002B2CF9AE}" pid="8" name="MediaServiceImageTags">
    <vt:lpwstr/>
  </property>
</Properties>
</file>