
<file path=[Content_Types].xml><?xml version="1.0" encoding="utf-8"?>
<Types xmlns="http://schemas.openxmlformats.org/package/2006/content-types">
  <Default Extension="bin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0"/>
  </p:sldMasterIdLst>
  <p:notesMasterIdLst>
    <p:notesMasterId r:id="rId28"/>
  </p:notesMasterIdLst>
  <p:handoutMasterIdLst>
    <p:handoutMasterId r:id="rId29"/>
  </p:handoutMasterIdLst>
  <p:sldIdLst>
    <p:sldId id="259" r:id="rId21"/>
    <p:sldId id="265" r:id="rId22"/>
    <p:sldId id="262" r:id="rId23"/>
    <p:sldId id="263" r:id="rId24"/>
    <p:sldId id="261" r:id="rId25"/>
    <p:sldId id="267" r:id="rId26"/>
    <p:sldId id="2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5586CD-441F-4FB0-BEC7-4BF92BBCAA61}">
          <p14:sldIdLst>
            <p14:sldId id="259"/>
            <p14:sldId id="265"/>
            <p14:sldId id="262"/>
            <p14:sldId id="263"/>
            <p14:sldId id="261"/>
            <p14:sldId id="26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726004-71D1-3483-1B14-126A8BFA893C}" v="49" dt="2024-01-16T16:06:20.396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338" autoAdjust="0"/>
  </p:normalViewPr>
  <p:slideViewPr>
    <p:cSldViewPr snapToGrid="0" showGuides="1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7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microsoft.com/office/2015/10/relationships/revisionInfo" Target="revisionInfo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presProps" Target="presProps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AE845206-9D4B-4268-8A29-9556DF4E22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565267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18 January 2024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DF349B49-B9DF-4BAC-A781-810C4D36F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383452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4B53B10D-D604-4E2D-B18E-A2B8163CC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565267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0225AF11-4B47-41F0-B130-3DC91DD63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383452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D8B3302-E446-4C61-B0D3-CE90FB2C2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630" y="420808"/>
            <a:ext cx="1954277" cy="2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ED603FBB-C012-44F8-8D4E-1E5BCC63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314247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CE09EA81-6923-4332-8C9E-30AE045AF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8EBAC05E-8F24-4752-8343-003B6B511F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18 January 2024</a:t>
            </a:fld>
            <a:endParaRPr lang="en-GB" sz="800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1D693BA3-BE27-457C-84EF-2CE89AE4D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F71DC945-9758-4703-A041-B00CC90596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9AA08409-7D69-4F6B-8F0E-3BF399AD4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2532F4DB-D010-4887-9766-725148E7A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56" y="1055100"/>
            <a:ext cx="1954277" cy="2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venir Next LT Pro" panose="020B05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venir Next LT Pro" panose="020B05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venir Next LT Pro" panose="020B05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venir Next LT Pro" panose="020B05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venir Next LT Pro" panose="020B05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893ABF29-A8C1-46A8-B164-55FE6DB820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F97E2E3-73F5-42D8-8D28-86EA9DF44D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0419" y="5818777"/>
            <a:ext cx="3739300" cy="44656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7455F5-F0CD-47F9-BCF4-B16B52E69B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6094800" cy="6861600"/>
          </a:xfrm>
        </p:spPr>
        <p:txBody>
          <a:bodyPr lIns="72000" tIns="72000" rIns="72000"/>
          <a:lstStyle>
            <a:lvl1pPr marL="0" indent="0" algn="l">
              <a:buNone/>
              <a:defRPr sz="1600"/>
            </a:lvl1pPr>
          </a:lstStyle>
          <a:p>
            <a:r>
              <a:rPr lang="en-US" dirty="0"/>
              <a:t>Click on frame and insert picture from Templafy or use icon to insert from device.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0419" y="1112838"/>
            <a:ext cx="4653404" cy="2062740"/>
          </a:xfrm>
        </p:spPr>
        <p:txBody>
          <a:bodyPr anchor="b"/>
          <a:lstStyle>
            <a:lvl1pPr algn="l">
              <a:lnSpc>
                <a:spcPct val="11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00419" y="3602038"/>
            <a:ext cx="4653404" cy="3855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venir Next LT Pro" panose="020B0504020202020204" pitchFamily="34" charset="0"/>
              <a:buChar char="​"/>
              <a:defRPr sz="1800" b="1"/>
            </a:lvl1pPr>
            <a:lvl2pPr marL="0" indent="0" algn="l">
              <a:buFont typeface="Avenir Next LT Pro" panose="020B0504020202020204" pitchFamily="34" charset="0"/>
              <a:buNone/>
              <a:defRPr sz="2000" b="1"/>
            </a:lvl2pPr>
            <a:lvl3pPr marL="0" indent="0" algn="l">
              <a:buFont typeface="Avenir Next LT Pro" panose="020B0504020202020204" pitchFamily="34" charset="0"/>
              <a:buChar char="​"/>
              <a:defRPr sz="2000" b="1"/>
            </a:lvl3pPr>
            <a:lvl4pPr marL="0" indent="0" algn="l">
              <a:buFont typeface="Avenir Next LT Pro" panose="020B0504020202020204" pitchFamily="34" charset="0"/>
              <a:buChar char="​"/>
              <a:defRPr sz="2000" b="1"/>
            </a:lvl4pPr>
            <a:lvl5pPr marL="0" indent="0" algn="l">
              <a:buFont typeface="Avenir Next LT Pro" panose="020B0504020202020204" pitchFamily="34" charset="0"/>
              <a:buChar char="​"/>
              <a:defRPr sz="2000" b="1"/>
            </a:lvl5pPr>
            <a:lvl6pPr marL="0" indent="0" algn="l">
              <a:buFont typeface="Avenir Next LT Pro" panose="020B0504020202020204" pitchFamily="34" charset="0"/>
              <a:buChar char="​"/>
              <a:defRPr sz="2000" b="1"/>
            </a:lvl6pPr>
            <a:lvl7pPr marL="0" indent="0" algn="l">
              <a:buFont typeface="Avenir Next LT Pro" panose="020B0504020202020204" pitchFamily="34" charset="0"/>
              <a:buChar char="​"/>
              <a:defRPr sz="2000" b="1"/>
            </a:lvl7pPr>
            <a:lvl8pPr marL="0" indent="0" algn="l">
              <a:buFont typeface="Avenir Next LT Pro" panose="020B0504020202020204" pitchFamily="34" charset="0"/>
              <a:buChar char="​"/>
              <a:defRPr sz="2000" b="1"/>
            </a:lvl8pPr>
            <a:lvl9pPr marL="0" indent="0" algn="l">
              <a:buFont typeface="Avenir Next LT Pro" panose="020B0504020202020204" pitchFamily="34" charset="0"/>
              <a:buChar char="​"/>
              <a:defRPr sz="2000" b="1"/>
            </a:lvl9pPr>
          </a:lstStyle>
          <a:p>
            <a:r>
              <a:rPr lang="en-US" dirty="0"/>
              <a:t>Click to add Presenter name, title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7B57197-1764-4039-BC11-697FE5806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0419" y="4287818"/>
            <a:ext cx="4653403" cy="2994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E77732F-5754-4CFE-A971-EAC0406E3B57}" type="datetime4">
              <a:rPr lang="en-US" smtClean="0"/>
              <a:t>January 18,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pos="43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">
            <a:extLst>
              <a:ext uri="{FF2B5EF4-FFF2-40B4-BE49-F238E27FC236}">
                <a16:creationId xmlns:a16="http://schemas.microsoft.com/office/drawing/2014/main" id="{80F75FFB-8BAB-4F2D-8BEC-D7750AA54001}"/>
              </a:ext>
            </a:extLst>
          </p:cNvPr>
          <p:cNvSpPr/>
          <p:nvPr userDrawn="1"/>
        </p:nvSpPr>
        <p:spPr>
          <a:xfrm>
            <a:off x="0" y="0"/>
            <a:ext cx="12193200" cy="559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5318E54-A7C0-43F8-8747-5AE35BED7D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6312" y="0"/>
            <a:ext cx="4405308" cy="5876924"/>
          </a:xfrm>
        </p:spPr>
        <p:txBody>
          <a:bodyPr lIns="72000" tIns="72000" r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US" noProof="0" dirty="0"/>
              <a:t>Click on frame and insert picture from Templafy or use icon to insert from device.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968271-AAB7-48A4-86FB-C2D2F458C8D4}"/>
              </a:ext>
            </a:extLst>
          </p:cNvPr>
          <p:cNvSpPr/>
          <p:nvPr userDrawn="1"/>
        </p:nvSpPr>
        <p:spPr>
          <a:xfrm>
            <a:off x="6012510" y="-1"/>
            <a:ext cx="6179490" cy="44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999" y="1116000"/>
            <a:ext cx="5397825" cy="538164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55999" y="2057399"/>
            <a:ext cx="5397825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C0E1E-CBD5-48B6-882E-12A1F1A6CF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533A4C-9031-4CD7-B015-DA1916B3AB9D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5566FD2-DFBC-4FD8-9C97-BE41F1D93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3B06A1-51A4-4B28-A407-A16565DB64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19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76" userDrawn="1">
          <p15:clr>
            <a:srgbClr val="FBAE40"/>
          </p15:clr>
        </p15:guide>
        <p15:guide id="2" pos="3198" userDrawn="1">
          <p15:clr>
            <a:srgbClr val="FBAE40"/>
          </p15:clr>
        </p15:guide>
        <p15:guide id="3" pos="41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116000"/>
            <a:ext cx="10334626" cy="538164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199" y="2057399"/>
            <a:ext cx="4788000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65826" y="2057398"/>
            <a:ext cx="4788000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SHIFT+TAB to go back in levels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CE8-B446-47C0-9D5F-5EF58E07948E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9" userDrawn="1">
          <p15:clr>
            <a:srgbClr val="FBAE40"/>
          </p15:clr>
        </p15:guide>
        <p15:guide id="2" pos="425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169EC4C3-2B13-4B6E-9312-3D2DEBC5EA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06121208-CD7C-46B0-BB30-826C94CF69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28399C07-1591-4A5A-B960-2B8B02471E5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81C194-7206-4F72-8A77-9947114C7713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3DFC4F32-3484-4495-9D6E-B53455E1D7A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lIns="72000" tIns="72000" r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US" noProof="0" dirty="0"/>
              <a:t>Click on frame and insert picture from Templafy or use icon to insert from device.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5755D-1BE9-42A9-929E-A63DEEC5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AC24-8463-4EC1-AC3E-DEA9C58A57F9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2A880-3CF6-4E67-B5D8-E059AC34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1F475-DC90-4C02-9CBD-60E13987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8DBC4-5AB4-4F00-952D-E8E5FAAC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F4AD-8FB8-4539-9DBC-65BB10FE7627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91983-00E8-424B-B389-7DE321CA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14855" y="1392529"/>
            <a:ext cx="2517427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enir Next LT Pro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enir Next LT Pro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enir Next LT Pro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enir Next LT Pro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enir Next LT Pro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venir Next LT Pro" panose="020B0504020202020204" pitchFamily="34" charset="0"/>
              </a:rPr>
              <a:t>PICTURES</a:t>
            </a:r>
            <a:br>
              <a:rPr lang="en-US" sz="900" dirty="0">
                <a:latin typeface="+mn-lt"/>
                <a:cs typeface="Avenir Next LT Pro" panose="020B05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In the dropdown,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Images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, or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 in the Templafy pane on the right side of the screen</a:t>
            </a:r>
            <a:endParaRPr lang="en-US" altLang="da-DK" sz="900" noProof="1">
              <a:solidFill>
                <a:schemeClr val="tx1"/>
              </a:solidFill>
              <a:latin typeface="+mn-lt"/>
              <a:cs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baseline="0" noProof="1">
              <a:solidFill>
                <a:schemeClr val="tx1"/>
              </a:solidFill>
              <a:latin typeface="+mn-lt"/>
              <a:cs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On slides with pictureplaceholder, 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If you want to scale the picture, 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-key down while dragging the corners of the picture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venir Next LT Pro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venir Next LT Pro" panose="020B0504020202020204" pitchFamily="34" charset="0"/>
              </a:rPr>
              <a:t>GUIDES</a:t>
            </a:r>
            <a:endParaRPr lang="en-US" sz="1600" b="1" noProof="1">
              <a:solidFill>
                <a:schemeClr val="tx1"/>
              </a:solidFill>
              <a:latin typeface="+mn-lt"/>
              <a:cs typeface="Avenir Next LT Pro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venir Next LT Pro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for quick view of guides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Mac: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Avenir Next LT Pro"/>
              </a:rPr>
              <a:t>⌘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+ option + ctrl + G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344303" y="1641426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6065" y="3653024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800" y="1392529"/>
            <a:ext cx="251057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enir Next LT Pro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enir Next LT Pro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enir Next LT Pro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enir Next LT Pro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enir Next LT Pro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venir Next LT Pro" panose="020B05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 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venir Next LT Pro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16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1. Best practice: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Create a slide in your new presentation and copy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 piece of content at a time (e.g. copy all text from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 textbox)</a:t>
            </a:r>
            <a:endParaRPr lang="en-US" altLang="da-DK" sz="900" b="1" i="0" u="sng" noProof="1">
              <a:solidFill>
                <a:schemeClr val="tx1"/>
              </a:solidFill>
              <a:latin typeface="+mn-lt"/>
              <a:cs typeface="Avenir Next LT Pro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venir Next LT Pro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venir Next LT Pro" panose="020B05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Insert predefined slides and elements from the Templafy button.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from the dropdown menu or from the buttons in the Templafy pane on the right side of the screen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venir Next LT Pro" panose="020B05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1219200" y="448713"/>
            <a:ext cx="1033462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Avenir Next LT Pro" panose="020B050402020202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2821" y="2047148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FBAD3BF-000D-4179-B817-A630155E2EF6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344564" y="2884155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978" y="5287103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627" y="1392529"/>
            <a:ext cx="21240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enir Next LT Pro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enir Next LT Pro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enir Next LT Pro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enir Next LT Pro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enir Next LT Pro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venir Next LT Pro" panose="020B05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venir Next LT Pro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 to jump through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venir Next LT Pro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 and</a:t>
            </a:r>
            <a:br>
              <a:rPr lang="en-US" sz="900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</a:br>
            <a:r>
              <a:rPr lang="en-US" sz="900" b="1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list level can be used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</a:b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</a:br>
            <a:r>
              <a:rPr lang="en-US" sz="1600" dirty="0">
                <a:latin typeface="+mn-lt"/>
                <a:cs typeface="Avenir Next LT Pro" panose="020B05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 tab to insert a new slide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</a:b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 Next LT Pro" panose="020B0504020202020204" pitchFamily="34" charset="0"/>
              </a:rPr>
              <a:t>Change layout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venir Next LT Pro" panose="020B05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dirty="0">
                <a:solidFill>
                  <a:srgbClr val="000000"/>
                </a:solidFill>
                <a:latin typeface="+mn-lt"/>
                <a:ea typeface="Avenir Next LT Pro" panose="020B0504020202020204" pitchFamily="34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Avenir Next LT Pro" panose="020B0504020202020204" pitchFamily="34" charset="0"/>
              </a:rPr>
              <a:t>Layout</a:t>
            </a:r>
            <a:br>
              <a:rPr lang="en-US" sz="900" b="1" dirty="0">
                <a:solidFill>
                  <a:srgbClr val="000000"/>
                </a:solidFill>
                <a:latin typeface="+mn-lt"/>
                <a:ea typeface="Avenir Next LT Pro" panose="020B050402020202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Avenir Next LT Pro" panose="020B0504020202020204" pitchFamily="34" charset="0"/>
              </a:rPr>
              <a:t>to view a dropdown menu of possible slide layouts</a:t>
            </a:r>
            <a:endParaRPr lang="en-US" sz="900" dirty="0">
              <a:latin typeface="+mn-lt"/>
              <a:ea typeface="Avenir Next LT Pro" panose="020B05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78881" y="480141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78881" y="3985546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381579" y="3134979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378881" y="2480529"/>
            <a:ext cx="457143" cy="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</a:rPr>
              <a:t>If you see any </a:t>
            </a:r>
            <a:r>
              <a:rPr lang="en-US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</a:rPr>
              <a:t>,</a:t>
            </a:r>
            <a:br>
              <a:rPr lang="en-US" sz="4400" b="0" i="0" noProof="0" dirty="0">
                <a:solidFill>
                  <a:schemeClr val="bg1"/>
                </a:solidFill>
              </a:rPr>
            </a:br>
            <a:r>
              <a:rPr lang="en-US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 dirty="0">
                <a:solidFill>
                  <a:schemeClr val="bg1"/>
                </a:solidFill>
              </a:rPr>
            </a:br>
            <a:br>
              <a:rPr lang="en-US" sz="2800" b="0" noProof="0" dirty="0">
                <a:solidFill>
                  <a:schemeClr val="bg1"/>
                </a:solidFill>
              </a:rPr>
            </a:br>
            <a:endParaRPr lang="en-US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 dirty="0">
                <a:solidFill>
                  <a:schemeClr val="bg1"/>
                </a:solidFill>
              </a:rPr>
              <a:t>Do not use </a:t>
            </a:r>
            <a:endParaRPr lang="en-US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 dirty="0">
                <a:solidFill>
                  <a:schemeClr val="bg1"/>
                </a:solidFill>
              </a:rPr>
            </a:br>
            <a:endParaRPr lang="en-US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385C129-467E-404F-9020-54DE6C497467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B + watermar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893ABF29-A8C1-46A8-B164-55FE6DB820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5" name="Background blue">
            <a:extLst>
              <a:ext uri="{FF2B5EF4-FFF2-40B4-BE49-F238E27FC236}">
                <a16:creationId xmlns:a16="http://schemas.microsoft.com/office/drawing/2014/main" id="{9FA2F11A-9B65-4830-8F61-5ABBE36D3CE6}"/>
              </a:ext>
            </a:extLst>
          </p:cNvPr>
          <p:cNvSpPr/>
          <p:nvPr userDrawn="1"/>
        </p:nvSpPr>
        <p:spPr>
          <a:xfrm>
            <a:off x="6096000" y="0"/>
            <a:ext cx="60960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C10D2A-9307-BD4A-8163-924C493DD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775" r="39387" b="23395"/>
          <a:stretch/>
        </p:blipFill>
        <p:spPr>
          <a:xfrm>
            <a:off x="6094799" y="1"/>
            <a:ext cx="6097201" cy="6858000"/>
          </a:xfrm>
          <a:prstGeom prst="rect">
            <a:avLst/>
          </a:prstGeom>
        </p:spPr>
      </p:pic>
      <p:pic>
        <p:nvPicPr>
          <p:cNvPr id="13" name="Logo">
            <a:extLst>
              <a:ext uri="{FF2B5EF4-FFF2-40B4-BE49-F238E27FC236}">
                <a16:creationId xmlns:a16="http://schemas.microsoft.com/office/drawing/2014/main" id="{9F97E2E3-73F5-42D8-8D28-86EA9DF44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657975" y="6078817"/>
            <a:ext cx="3033609" cy="36228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7455F5-F0CD-47F9-BCF4-B16B52E69B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6096000" cy="6861600"/>
          </a:xfrm>
        </p:spPr>
        <p:txBody>
          <a:bodyPr lIns="72000" tIns="72000" rIns="72000"/>
          <a:lstStyle>
            <a:lvl1pPr marL="0" indent="0" algn="l">
              <a:buNone/>
              <a:defRPr sz="1600"/>
            </a:lvl1pPr>
          </a:lstStyle>
          <a:p>
            <a:r>
              <a:rPr lang="en-US" dirty="0"/>
              <a:t>Click on frame and insert picture from Templafy or use icon to insert from device.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657975" y="1112838"/>
            <a:ext cx="4895848" cy="2808699"/>
          </a:xfrm>
        </p:spPr>
        <p:txBody>
          <a:bodyPr anchor="b"/>
          <a:lstStyle>
            <a:lvl1pPr algn="l">
              <a:lnSpc>
                <a:spcPct val="11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657975" y="4338004"/>
            <a:ext cx="4895848" cy="3855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venir Next LT Pro" panose="020B05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1"/>
            </a:lvl2pPr>
            <a:lvl3pPr marL="0" indent="0" algn="l">
              <a:buFont typeface="Avenir Next LT Pro" panose="020B0504020202020204" pitchFamily="34" charset="0"/>
              <a:buChar char="​"/>
              <a:defRPr sz="2000" b="1"/>
            </a:lvl3pPr>
            <a:lvl4pPr marL="0" indent="0" algn="l">
              <a:buFont typeface="Avenir Next LT Pro" panose="020B0504020202020204" pitchFamily="34" charset="0"/>
              <a:buChar char="​"/>
              <a:defRPr sz="2000" b="1"/>
            </a:lvl4pPr>
            <a:lvl5pPr marL="0" indent="0" algn="l">
              <a:buFont typeface="Avenir Next LT Pro" panose="020B0504020202020204" pitchFamily="34" charset="0"/>
              <a:buChar char="​"/>
              <a:defRPr sz="2000" b="1"/>
            </a:lvl5pPr>
            <a:lvl6pPr marL="0" indent="0" algn="l">
              <a:buFont typeface="Avenir Next LT Pro" panose="020B0504020202020204" pitchFamily="34" charset="0"/>
              <a:buChar char="​"/>
              <a:defRPr sz="2000" b="1"/>
            </a:lvl6pPr>
            <a:lvl7pPr marL="0" indent="0" algn="l">
              <a:buFont typeface="Avenir Next LT Pro" panose="020B0504020202020204" pitchFamily="34" charset="0"/>
              <a:buChar char="​"/>
              <a:defRPr sz="2000" b="1"/>
            </a:lvl7pPr>
            <a:lvl8pPr marL="0" indent="0" algn="l">
              <a:buFont typeface="Avenir Next LT Pro" panose="020B0504020202020204" pitchFamily="34" charset="0"/>
              <a:buChar char="​"/>
              <a:defRPr sz="2000" b="1"/>
            </a:lvl8pPr>
            <a:lvl9pPr marL="0" indent="0" algn="l">
              <a:buFont typeface="Avenir Next LT Pro" panose="020B0504020202020204" pitchFamily="34" charset="0"/>
              <a:buChar char="​"/>
              <a:defRPr sz="2000" b="1"/>
            </a:lvl9pPr>
          </a:lstStyle>
          <a:p>
            <a:r>
              <a:rPr lang="en-US" dirty="0"/>
              <a:t>Click to add Presenter name, title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7B57197-1764-4039-BC11-697FE580688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657975" y="4906943"/>
            <a:ext cx="4895847" cy="2994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E7C5033-46D0-4DEC-9739-8C392E1AC544}" type="datetime4">
              <a:rPr lang="en-US"/>
              <a:pPr/>
              <a:t>January 18, 2024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7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893ABF29-A8C1-46A8-B164-55FE6DB820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5" name="Background blue">
            <a:extLst>
              <a:ext uri="{FF2B5EF4-FFF2-40B4-BE49-F238E27FC236}">
                <a16:creationId xmlns:a16="http://schemas.microsoft.com/office/drawing/2014/main" id="{9FA2F11A-9B65-4830-8F61-5ABBE36D3CE6}"/>
              </a:ext>
            </a:extLst>
          </p:cNvPr>
          <p:cNvSpPr/>
          <p:nvPr userDrawn="1"/>
        </p:nvSpPr>
        <p:spPr>
          <a:xfrm>
            <a:off x="6096000" y="0"/>
            <a:ext cx="60960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F97E2E3-73F5-42D8-8D28-86EA9DF44D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57975" y="6078817"/>
            <a:ext cx="3033609" cy="36228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7455F5-F0CD-47F9-BCF4-B16B52E69B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6096000" cy="6861600"/>
          </a:xfrm>
        </p:spPr>
        <p:txBody>
          <a:bodyPr lIns="72000" tIns="72000" rIns="72000"/>
          <a:lstStyle>
            <a:lvl1pPr marL="0" indent="0" algn="l">
              <a:buNone/>
              <a:defRPr sz="1600"/>
            </a:lvl1pPr>
          </a:lstStyle>
          <a:p>
            <a:r>
              <a:rPr lang="en-US" dirty="0"/>
              <a:t>Click on frame and insert picture from Templafy or use icon to insert from device.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657975" y="1112838"/>
            <a:ext cx="4895848" cy="2808699"/>
          </a:xfrm>
        </p:spPr>
        <p:txBody>
          <a:bodyPr anchor="b"/>
          <a:lstStyle>
            <a:lvl1pPr algn="l">
              <a:lnSpc>
                <a:spcPct val="11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657975" y="4338004"/>
            <a:ext cx="4895848" cy="3855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venir Next LT Pro" panose="020B05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1"/>
            </a:lvl2pPr>
            <a:lvl3pPr marL="0" indent="0" algn="l">
              <a:buFont typeface="Avenir Next LT Pro" panose="020B0504020202020204" pitchFamily="34" charset="0"/>
              <a:buChar char="​"/>
              <a:defRPr sz="2000" b="1"/>
            </a:lvl3pPr>
            <a:lvl4pPr marL="0" indent="0" algn="l">
              <a:buFont typeface="Avenir Next LT Pro" panose="020B0504020202020204" pitchFamily="34" charset="0"/>
              <a:buChar char="​"/>
              <a:defRPr sz="2000" b="1"/>
            </a:lvl4pPr>
            <a:lvl5pPr marL="0" indent="0" algn="l">
              <a:buFont typeface="Avenir Next LT Pro" panose="020B0504020202020204" pitchFamily="34" charset="0"/>
              <a:buChar char="​"/>
              <a:defRPr sz="2000" b="1"/>
            </a:lvl5pPr>
            <a:lvl6pPr marL="0" indent="0" algn="l">
              <a:buFont typeface="Avenir Next LT Pro" panose="020B0504020202020204" pitchFamily="34" charset="0"/>
              <a:buChar char="​"/>
              <a:defRPr sz="2000" b="1"/>
            </a:lvl6pPr>
            <a:lvl7pPr marL="0" indent="0" algn="l">
              <a:buFont typeface="Avenir Next LT Pro" panose="020B0504020202020204" pitchFamily="34" charset="0"/>
              <a:buChar char="​"/>
              <a:defRPr sz="2000" b="1"/>
            </a:lvl7pPr>
            <a:lvl8pPr marL="0" indent="0" algn="l">
              <a:buFont typeface="Avenir Next LT Pro" panose="020B0504020202020204" pitchFamily="34" charset="0"/>
              <a:buChar char="​"/>
              <a:defRPr sz="2000" b="1"/>
            </a:lvl8pPr>
            <a:lvl9pPr marL="0" indent="0" algn="l">
              <a:buFont typeface="Avenir Next LT Pro" panose="020B0504020202020204" pitchFamily="34" charset="0"/>
              <a:buChar char="​"/>
              <a:defRPr sz="2000" b="1"/>
            </a:lvl9pPr>
          </a:lstStyle>
          <a:p>
            <a:r>
              <a:rPr lang="en-US" dirty="0"/>
              <a:t>Click to add Presenter name, title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7B57197-1764-4039-BC11-697FE580688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657975" y="4906943"/>
            <a:ext cx="4895847" cy="2994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E7C5033-46D0-4DEC-9739-8C392E1AC544}" type="datetime4">
              <a:rPr lang="en-US" smtClean="0"/>
              <a:pPr/>
              <a:t>January 18,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76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6" hidden="1">
            <a:extLst>
              <a:ext uri="{FF2B5EF4-FFF2-40B4-BE49-F238E27FC236}">
                <a16:creationId xmlns:a16="http://schemas.microsoft.com/office/drawing/2014/main" id="{B299F4DB-4306-4708-8FDA-CFC3233209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81C194-7206-4F72-8A77-9947114C7713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893ABF29-A8C1-46A8-B164-55FE6DB820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5" name="Background blue">
            <a:extLst>
              <a:ext uri="{FF2B5EF4-FFF2-40B4-BE49-F238E27FC236}">
                <a16:creationId xmlns:a16="http://schemas.microsoft.com/office/drawing/2014/main" id="{9FA2F11A-9B65-4830-8F61-5ABBE36D3CE6}"/>
              </a:ext>
            </a:extLst>
          </p:cNvPr>
          <p:cNvSpPr/>
          <p:nvPr userDrawn="1"/>
        </p:nvSpPr>
        <p:spPr>
          <a:xfrm>
            <a:off x="6096000" y="5813523"/>
            <a:ext cx="6096000" cy="10480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F97E2E3-73F5-42D8-8D28-86EA9DF44D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73658" y="6159071"/>
            <a:ext cx="3033609" cy="36228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7455F5-F0CD-47F9-BCF4-B16B52E69B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3875" y="828675"/>
            <a:ext cx="5133976" cy="4829175"/>
          </a:xfrm>
        </p:spPr>
        <p:txBody>
          <a:bodyPr lIns="72000" tIns="72000" rIns="72000"/>
          <a:lstStyle>
            <a:lvl1pPr marL="0" indent="0" algn="l">
              <a:buNone/>
              <a:defRPr sz="1600"/>
            </a:lvl1pPr>
          </a:lstStyle>
          <a:p>
            <a:r>
              <a:rPr lang="en-US" dirty="0"/>
              <a:t>Click on frame and insert picture from Templafy or use icon to insert from device.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57975" y="1112839"/>
            <a:ext cx="4895848" cy="1602082"/>
          </a:xfrm>
        </p:spPr>
        <p:txBody>
          <a:bodyPr anchor="b"/>
          <a:lstStyle>
            <a:lvl1pPr algn="l">
              <a:lnSpc>
                <a:spcPct val="11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57975" y="2745102"/>
            <a:ext cx="4895848" cy="112413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venir Next LT Pro" panose="020B0504020202020204" pitchFamily="34" charset="0"/>
              <a:buChar char="​"/>
              <a:defRPr sz="3200" b="0">
                <a:solidFill>
                  <a:schemeClr val="tx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1"/>
            </a:lvl2pPr>
            <a:lvl3pPr marL="0" indent="0" algn="l">
              <a:buFont typeface="Avenir Next LT Pro" panose="020B0504020202020204" pitchFamily="34" charset="0"/>
              <a:buChar char="​"/>
              <a:defRPr sz="2000" b="1"/>
            </a:lvl3pPr>
            <a:lvl4pPr marL="0" indent="0" algn="l">
              <a:buFont typeface="Avenir Next LT Pro" panose="020B0504020202020204" pitchFamily="34" charset="0"/>
              <a:buChar char="​"/>
              <a:defRPr sz="2000" b="1"/>
            </a:lvl4pPr>
            <a:lvl5pPr marL="0" indent="0" algn="l">
              <a:buFont typeface="Avenir Next LT Pro" panose="020B0504020202020204" pitchFamily="34" charset="0"/>
              <a:buChar char="​"/>
              <a:defRPr sz="2000" b="1"/>
            </a:lvl5pPr>
            <a:lvl6pPr marL="0" indent="0" algn="l">
              <a:buFont typeface="Avenir Next LT Pro" panose="020B0504020202020204" pitchFamily="34" charset="0"/>
              <a:buChar char="​"/>
              <a:defRPr sz="2000" b="1"/>
            </a:lvl6pPr>
            <a:lvl7pPr marL="0" indent="0" algn="l">
              <a:buFont typeface="Avenir Next LT Pro" panose="020B0504020202020204" pitchFamily="34" charset="0"/>
              <a:buChar char="​"/>
              <a:defRPr sz="2000" b="1"/>
            </a:lvl7pPr>
            <a:lvl8pPr marL="0" indent="0" algn="l">
              <a:buFont typeface="Avenir Next LT Pro" panose="020B0504020202020204" pitchFamily="34" charset="0"/>
              <a:buChar char="​"/>
              <a:defRPr sz="2000" b="1"/>
            </a:lvl8pPr>
            <a:lvl9pPr marL="0" indent="0" algn="l">
              <a:buFont typeface="Avenir Next LT Pro" panose="020B0504020202020204" pitchFamily="34" charset="0"/>
              <a:buChar char="​"/>
              <a:defRPr sz="2000" b="1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6149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64" userDrawn="1">
          <p15:clr>
            <a:srgbClr val="FBAE40"/>
          </p15:clr>
        </p15:guide>
        <p15:guide id="2" pos="4194" userDrawn="1">
          <p15:clr>
            <a:srgbClr val="FBAE40"/>
          </p15:clr>
        </p15:guide>
        <p15:guide id="3" pos="3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6" hidden="1">
            <a:extLst>
              <a:ext uri="{FF2B5EF4-FFF2-40B4-BE49-F238E27FC236}">
                <a16:creationId xmlns:a16="http://schemas.microsoft.com/office/drawing/2014/main" id="{B299F4DB-4306-4708-8FDA-CFC3233209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81C194-7206-4F72-8A77-9947114C7713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893ABF29-A8C1-46A8-B164-55FE6DB820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F52F2982-3F1F-417C-953E-0CD81B4BA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549" y="6171965"/>
            <a:ext cx="3033924" cy="36232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7455F5-F0CD-47F9-BCF4-B16B52E69B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3875" y="828675"/>
            <a:ext cx="5133976" cy="4829175"/>
          </a:xfrm>
        </p:spPr>
        <p:txBody>
          <a:bodyPr lIns="72000" tIns="72000" rIns="72000"/>
          <a:lstStyle>
            <a:lvl1pPr marL="0" indent="0" algn="l">
              <a:buNone/>
              <a:defRPr sz="1600"/>
            </a:lvl1pPr>
          </a:lstStyle>
          <a:p>
            <a:r>
              <a:rPr lang="en-US" dirty="0"/>
              <a:t>Click on frame and insert picture from Templafy or use icon to insert from device.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57975" y="1112839"/>
            <a:ext cx="4895848" cy="1602082"/>
          </a:xfrm>
        </p:spPr>
        <p:txBody>
          <a:bodyPr anchor="b"/>
          <a:lstStyle>
            <a:lvl1pPr algn="l">
              <a:lnSpc>
                <a:spcPct val="11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57975" y="2745102"/>
            <a:ext cx="4895848" cy="112413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venir Next LT Pro" panose="020B0504020202020204" pitchFamily="34" charset="0"/>
              <a:buChar char="​"/>
              <a:defRPr sz="3200" b="0">
                <a:solidFill>
                  <a:schemeClr val="tx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1"/>
            </a:lvl2pPr>
            <a:lvl3pPr marL="0" indent="0" algn="l">
              <a:buFont typeface="Avenir Next LT Pro" panose="020B0504020202020204" pitchFamily="34" charset="0"/>
              <a:buChar char="​"/>
              <a:defRPr sz="2000" b="1"/>
            </a:lvl3pPr>
            <a:lvl4pPr marL="0" indent="0" algn="l">
              <a:buFont typeface="Avenir Next LT Pro" panose="020B0504020202020204" pitchFamily="34" charset="0"/>
              <a:buChar char="​"/>
              <a:defRPr sz="2000" b="1"/>
            </a:lvl4pPr>
            <a:lvl5pPr marL="0" indent="0" algn="l">
              <a:buFont typeface="Avenir Next LT Pro" panose="020B0504020202020204" pitchFamily="34" charset="0"/>
              <a:buChar char="​"/>
              <a:defRPr sz="2000" b="1"/>
            </a:lvl5pPr>
            <a:lvl6pPr marL="0" indent="0" algn="l">
              <a:buFont typeface="Avenir Next LT Pro" panose="020B0504020202020204" pitchFamily="34" charset="0"/>
              <a:buChar char="​"/>
              <a:defRPr sz="2000" b="1"/>
            </a:lvl6pPr>
            <a:lvl7pPr marL="0" indent="0" algn="l">
              <a:buFont typeface="Avenir Next LT Pro" panose="020B0504020202020204" pitchFamily="34" charset="0"/>
              <a:buChar char="​"/>
              <a:defRPr sz="2000" b="1"/>
            </a:lvl7pPr>
            <a:lvl8pPr marL="0" indent="0" algn="l">
              <a:buFont typeface="Avenir Next LT Pro" panose="020B0504020202020204" pitchFamily="34" charset="0"/>
              <a:buChar char="​"/>
              <a:defRPr sz="2000" b="1"/>
            </a:lvl8pPr>
            <a:lvl9pPr marL="0" indent="0" algn="l">
              <a:buFont typeface="Avenir Next LT Pro" panose="020B0504020202020204" pitchFamily="34" charset="0"/>
              <a:buChar char="​"/>
              <a:defRPr sz="2000" b="1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6833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A0208642-FAE2-4418-9014-1CE767DCC7F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C88E50E-F071-4EB4-A55A-7E0511339D82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E7F83165-73E5-45CF-B88B-91410D08B5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F03054CD-9DA2-4418-92CC-F992664950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410" y="1116000"/>
            <a:ext cx="5360416" cy="53816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93410" y="2055813"/>
            <a:ext cx="5360416" cy="3819525"/>
          </a:xfrm>
        </p:spPr>
        <p:txBody>
          <a:bodyPr/>
          <a:lstStyle>
            <a:lvl1pPr marL="0" indent="0">
              <a:buFont typeface="Avenir Next LT Pro" panose="020B0504020202020204" pitchFamily="34" charset="0"/>
              <a:buChar char="​"/>
              <a:defRPr/>
            </a:lvl1pPr>
            <a:lvl2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1">
                <a:solidFill>
                  <a:schemeClr val="accent1"/>
                </a:solidFill>
              </a:defRPr>
            </a:lvl2pPr>
            <a:lvl3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/>
            </a:lvl3pPr>
            <a:lvl4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>
                <a:solidFill>
                  <a:schemeClr val="accent1"/>
                </a:solidFill>
              </a:defRPr>
            </a:lvl4pPr>
            <a:lvl5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/>
            </a:lvl5pPr>
            <a:lvl6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1">
                <a:solidFill>
                  <a:schemeClr val="accent1"/>
                </a:solidFill>
              </a:defRPr>
            </a:lvl6pPr>
            <a:lvl7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0"/>
            </a:lvl7pPr>
            <a:lvl8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1">
                <a:solidFill>
                  <a:schemeClr val="accent1"/>
                </a:solidFill>
              </a:defRPr>
            </a:lvl8pPr>
            <a:lvl9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/>
            </a:lvl9pPr>
          </a:lstStyle>
          <a:p>
            <a:pPr lvl="0"/>
            <a:r>
              <a:rPr lang="en-US" noProof="0" dirty="0"/>
              <a:t>Click to add agenda point </a:t>
            </a:r>
            <a:br>
              <a:rPr lang="en-US" noProof="0" dirty="0"/>
            </a:br>
            <a:r>
              <a:rPr lang="en-US" noProof="0" dirty="0"/>
              <a:t>Enter &amp; TAB for next text level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11024C59-BCE1-4BD6-8A02-366D1649E6F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5545" y="1545996"/>
            <a:ext cx="4006393" cy="3403076"/>
          </a:xfrm>
        </p:spPr>
        <p:txBody>
          <a:bodyPr lIns="72000" tIns="36000" rIns="72000"/>
          <a:lstStyle>
            <a:lvl1pPr marL="0" indent="0" algn="l">
              <a:buNone/>
              <a:defRPr sz="1400"/>
            </a:lvl1pPr>
          </a:lstStyle>
          <a:p>
            <a:r>
              <a:rPr lang="en-US" dirty="0"/>
              <a:t>Click on frame and insert picture from Templafy or use icon to insert from device.</a:t>
            </a:r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0" userDrawn="1">
          <p15:clr>
            <a:srgbClr val="FBAE40"/>
          </p15:clr>
        </p15:guide>
        <p15:guide id="2" pos="3096" userDrawn="1">
          <p15:clr>
            <a:srgbClr val="FBAE40"/>
          </p15:clr>
        </p15:guide>
        <p15:guide id="3" pos="5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7613" y="1112839"/>
            <a:ext cx="10336212" cy="2397124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7612" y="3602038"/>
            <a:ext cx="10336213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venir Next LT Pro" panose="020B05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3pPr>
            <a:lvl4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4pPr>
            <a:lvl5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5pPr>
            <a:lvl6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6pPr>
            <a:lvl7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7pPr>
            <a:lvl8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8pPr>
            <a:lvl9pPr marL="0" indent="0" algn="l">
              <a:buFont typeface="Avenir Next LT Pro" panose="020B0504020202020204" pitchFamily="34" charset="0"/>
              <a:buChar char="​"/>
              <a:tabLst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58E6B2A-BED2-4B70-8025-C663464F589D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A4FC8C0-1051-4AFB-A9A0-EF7767F44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5384" y="6257662"/>
            <a:ext cx="2717793" cy="3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</a:t>
            </a:r>
            <a:br>
              <a:rPr lang="en-US" noProof="0" dirty="0"/>
            </a:br>
            <a:r>
              <a:rPr lang="en-US" noProof="0" dirty="0"/>
              <a:t>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8D42-F7CA-4ADF-8715-82CC52D4D915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199" y="2057399"/>
            <a:ext cx="4069238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9335" y="1093509"/>
            <a:ext cx="4964489" cy="4223209"/>
          </a:xfrm>
        </p:spPr>
        <p:txBody>
          <a:bodyPr lIns="72000" tIns="72000" r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US" noProof="0" dirty="0"/>
              <a:t>Click on frame and insert picture from Templafy or use icon to insert from device.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745600-A424-475F-98DA-7B428623C4AF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1E3535-E268-4B1F-B2FB-91821FDAA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199" y="1114424"/>
            <a:ext cx="4069238" cy="538164"/>
          </a:xfrm>
        </p:spPr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0" userDrawn="1">
          <p15:clr>
            <a:srgbClr val="FBAE40"/>
          </p15:clr>
        </p15:guide>
        <p15:guide id="2" pos="333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5318E54-A7C0-43F8-8747-5AE35BED7D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13" y="1527143"/>
            <a:ext cx="4080998" cy="3421929"/>
          </a:xfrm>
        </p:spPr>
        <p:txBody>
          <a:bodyPr lIns="72000" tIns="72000" r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US" noProof="0" dirty="0"/>
              <a:t>Click on frame and insert picture from Templafy or use icon to insert from device.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999" y="1116000"/>
            <a:ext cx="5397825" cy="538164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55999" y="2057399"/>
            <a:ext cx="5397825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  <a:br>
              <a:rPr lang="en-US" noProof="0" dirty="0"/>
            </a:br>
            <a:r>
              <a:rPr lang="en-US" noProof="0" dirty="0"/>
              <a:t>Enter &amp; TAB for next text level SHIFT+TAB to go back in levels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C0E1E-CBD5-48B6-882E-12A1F1A6CF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533A4C-9031-4CD7-B015-DA1916B3AB9D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5566FD2-DFBC-4FD8-9C97-BE41F1D93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3B06A1-51A4-4B28-A407-A16565DB64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5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76" userDrawn="1">
          <p15:clr>
            <a:srgbClr val="FBAE40"/>
          </p15:clr>
        </p15:guide>
        <p15:guide id="2" pos="3082" userDrawn="1">
          <p15:clr>
            <a:srgbClr val="FBAE40"/>
          </p15:clr>
        </p15:guide>
        <p15:guide id="3" pos="50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91920" y="6433200"/>
            <a:ext cx="6417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64A119A-E811-4557-A806-BDFF78941138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27268" y="6433200"/>
            <a:ext cx="378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8304" y="6433200"/>
            <a:ext cx="3355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96C466-A70F-40D9-9CB7-1C4DC539D6BA}"/>
              </a:ext>
            </a:extLst>
          </p:cNvPr>
          <p:cNvSpPr/>
          <p:nvPr userDrawn="1"/>
        </p:nvSpPr>
        <p:spPr bwMode="ltGray">
          <a:xfrm>
            <a:off x="667512" y="-1"/>
            <a:ext cx="11524488" cy="44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1114424"/>
            <a:ext cx="10335600" cy="5381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2057399"/>
            <a:ext cx="10335600" cy="3819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 (Enter+TAB for next text level, SHIFT+TAB to go back in levels)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4, Header</a:t>
            </a:r>
          </a:p>
          <a:p>
            <a:pPr lvl="4"/>
            <a:r>
              <a:rPr lang="en-US" noProof="0" dirty="0"/>
              <a:t>Level 5, Body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7, Small Header</a:t>
            </a:r>
          </a:p>
          <a:p>
            <a:pPr lvl="7"/>
            <a:r>
              <a:rPr lang="en-US" noProof="0" dirty="0"/>
              <a:t>Level 8, Small Body</a:t>
            </a:r>
          </a:p>
          <a:p>
            <a:pPr lvl="8"/>
            <a:r>
              <a:rPr lang="en-US" noProof="0" dirty="0"/>
              <a:t>Level 9, Infographic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9A46CBA-5ADB-42F5-840D-0EEA5FC2E0D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66000" y="6498000"/>
            <a:ext cx="3859200" cy="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72" r:id="rId2"/>
    <p:sldLayoutId id="2147483773" r:id="rId3"/>
    <p:sldLayoutId id="2147483774" r:id="rId4"/>
    <p:sldLayoutId id="2147483737" r:id="rId5"/>
    <p:sldLayoutId id="2147483731" r:id="rId6"/>
    <p:sldLayoutId id="2147483732" r:id="rId7"/>
    <p:sldLayoutId id="2147483757" r:id="rId8"/>
    <p:sldLayoutId id="2147483758" r:id="rId9"/>
    <p:sldLayoutId id="2147483775" r:id="rId10"/>
    <p:sldLayoutId id="2147483755" r:id="rId11"/>
    <p:sldLayoutId id="2147483739" r:id="rId12"/>
    <p:sldLayoutId id="2147483743" r:id="rId13"/>
    <p:sldLayoutId id="2147483744" r:id="rId14"/>
    <p:sldLayoutId id="2147483762" r:id="rId15"/>
    <p:sldLayoutId id="2147483751" r:id="rId16"/>
    <p:sldLayoutId id="2147483776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venir Next LT Pro" panose="020B0504020202020204" pitchFamily="34" charset="0"/>
        <a:buChar char="​"/>
        <a:defRPr sz="6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" userDrawn="1">
          <p15:clr>
            <a:srgbClr val="F26B43"/>
          </p15:clr>
        </p15:guide>
        <p15:guide id="2" pos="7278" userDrawn="1">
          <p15:clr>
            <a:srgbClr val="F26B43"/>
          </p15:clr>
        </p15:guide>
        <p15:guide id="3" orient="horz" pos="701" userDrawn="1">
          <p15:clr>
            <a:srgbClr val="F26B43"/>
          </p15:clr>
        </p15:guide>
        <p15:guide id="4" orient="horz" pos="1041" userDrawn="1">
          <p15:clr>
            <a:srgbClr val="F26B43"/>
          </p15:clr>
        </p15:guide>
        <p15:guide id="5" orient="horz" pos="1295" userDrawn="1">
          <p15:clr>
            <a:srgbClr val="F26B43"/>
          </p15:clr>
        </p15:guide>
        <p15:guide id="6" orient="horz" pos="37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praxisframework.org/news/virtual-courses" TargetMode="Externa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6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8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5692-EACD-774C-B745-B69934897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SERFF Modernization</a:t>
            </a:r>
            <a:br>
              <a:rPr lang="en-US" dirty="0"/>
            </a:br>
            <a:r>
              <a:rPr lang="en-US" dirty="0"/>
              <a:t> State Workshop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95356-BAC9-DD46-B322-FF36222446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Training and Support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36F55-65B0-544B-9161-32C9A6A26D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8E6B2A-BED2-4B70-8025-C663464F589D}" type="datetime1">
              <a:rPr lang="en-US"/>
              <a:t>1/18/2024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1B85-0437-524D-982F-E67079A5BC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19D66-6EAD-0A46-A183-610A903C46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/>
              <a:pPr/>
              <a:t>1</a:t>
            </a:fld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3518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B4F5F7-196A-F04C-BA9B-44EE7FF6A4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67EE7-636B-BD48-83C7-672F6FDEC64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9" name="Picture Placeholder 8" descr="A person typing on a keyboard">
            <a:extLst>
              <a:ext uri="{FF2B5EF4-FFF2-40B4-BE49-F238E27FC236}">
                <a16:creationId xmlns:a16="http://schemas.microsoft.com/office/drawing/2014/main" id="{BDDF05AC-DA27-B5CB-FE0D-35973BB080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r="23360" b="18026"/>
          <a:stretch/>
        </p:blipFill>
        <p:spPr>
          <a:xfrm>
            <a:off x="0" y="1233243"/>
            <a:ext cx="6096000" cy="5624757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A0DD06E-3BBE-914A-BEBF-0A961148B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7975" y="1112838"/>
            <a:ext cx="4895848" cy="2345712"/>
          </a:xfrm>
        </p:spPr>
        <p:txBody>
          <a:bodyPr/>
          <a:lstStyle/>
          <a:p>
            <a:r>
              <a:rPr lang="en-US" dirty="0"/>
              <a:t>Training and Support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404C0-CAD7-5148-B88C-E537244319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7C5033-46D0-4DEC-9739-8C392E1AC544}" type="datetime4">
              <a:rPr lang="en-US"/>
              <a:pPr/>
              <a:t>January 18, 2024</a:t>
            </a:fld>
            <a:endParaRPr lang="en-US" dirty="0"/>
          </a:p>
        </p:txBody>
      </p:sp>
      <p:pic>
        <p:nvPicPr>
          <p:cNvPr id="15" name="Picture 14" descr="A blue and yellow logo">
            <a:extLst>
              <a:ext uri="{FF2B5EF4-FFF2-40B4-BE49-F238E27FC236}">
                <a16:creationId xmlns:a16="http://schemas.microsoft.com/office/drawing/2014/main" id="{15C204E7-FDE1-327F-9127-B9C65AA76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2" y="172828"/>
            <a:ext cx="5589215" cy="2209424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7554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1650BE-EB2F-7BF3-B7E1-115F5A0B6518}"/>
              </a:ext>
            </a:extLst>
          </p:cNvPr>
          <p:cNvSpPr txBox="1"/>
          <p:nvPr/>
        </p:nvSpPr>
        <p:spPr>
          <a:xfrm>
            <a:off x="1219198" y="2057399"/>
            <a:ext cx="4739743" cy="3819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460375" lvl="1" indent="-460375">
              <a:lnSpc>
                <a:spcPct val="90000"/>
              </a:lnSpc>
              <a:spcAft>
                <a:spcPts val="600"/>
              </a:spcAft>
              <a:buFont typeface="Avenir Next LT Pro" panose="020B0504020202020204" pitchFamily="34" charset="0"/>
              <a:buChar char="•"/>
            </a:pPr>
            <a:r>
              <a:rPr lang="en-US" sz="2800" dirty="0"/>
              <a:t>Live webinar</a:t>
            </a:r>
          </a:p>
          <a:p>
            <a:pPr marL="460375" lvl="1" indent="-460375">
              <a:lnSpc>
                <a:spcPct val="90000"/>
              </a:lnSpc>
              <a:spcAft>
                <a:spcPts val="600"/>
              </a:spcAft>
              <a:buFont typeface="Avenir Next LT Pro" panose="020B0504020202020204" pitchFamily="34" charset="0"/>
              <a:buChar char="•"/>
            </a:pPr>
            <a:r>
              <a:rPr lang="en-US" sz="2800" dirty="0"/>
              <a:t>Recorded group training</a:t>
            </a:r>
          </a:p>
          <a:p>
            <a:pPr marL="460375" lvl="1" indent="-460375">
              <a:lnSpc>
                <a:spcPct val="90000"/>
              </a:lnSpc>
              <a:spcAft>
                <a:spcPts val="600"/>
              </a:spcAft>
              <a:buFont typeface="Avenir Next LT Pro" panose="020B0504020202020204" pitchFamily="34" charset="0"/>
              <a:buChar char="•"/>
            </a:pPr>
            <a:r>
              <a:rPr lang="en-US" sz="2800" dirty="0"/>
              <a:t>Specific how-to videos</a:t>
            </a:r>
          </a:p>
          <a:p>
            <a:pPr marL="460375" lvl="1" indent="-460375">
              <a:lnSpc>
                <a:spcPct val="90000"/>
              </a:lnSpc>
              <a:spcAft>
                <a:spcPts val="600"/>
              </a:spcAft>
              <a:buFont typeface="Avenir Next LT Pro" panose="020B0504020202020204" pitchFamily="34" charset="0"/>
              <a:buChar char="•"/>
            </a:pPr>
            <a:r>
              <a:rPr lang="en-US" sz="2800" dirty="0"/>
              <a:t>In-person training</a:t>
            </a:r>
          </a:p>
          <a:p>
            <a:pPr marL="460375" lvl="1" indent="-460375">
              <a:lnSpc>
                <a:spcPct val="90000"/>
              </a:lnSpc>
              <a:spcAft>
                <a:spcPts val="600"/>
              </a:spcAft>
              <a:buFont typeface="Avenir Next LT Pro" panose="020B0504020202020204" pitchFamily="34" charset="0"/>
              <a:buChar char="•"/>
            </a:pPr>
            <a:r>
              <a:rPr lang="en-US" sz="2800" dirty="0"/>
              <a:t>Knowledge articles</a:t>
            </a:r>
          </a:p>
        </p:txBody>
      </p:sp>
      <p:pic>
        <p:nvPicPr>
          <p:cNvPr id="8" name="Picture 7" descr="Person working with laptop and notepad">
            <a:extLst>
              <a:ext uri="{FF2B5EF4-FFF2-40B4-BE49-F238E27FC236}">
                <a16:creationId xmlns:a16="http://schemas.microsoft.com/office/drawing/2014/main" id="{C962C9C8-40C9-1DB7-96DF-DE0D78C3E9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r="13182" b="-2"/>
          <a:stretch/>
        </p:blipFill>
        <p:spPr>
          <a:xfrm>
            <a:off x="6589335" y="1093509"/>
            <a:ext cx="4964489" cy="4223209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9DD27-84DF-3B42-87E1-9A542986585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491920" y="6433200"/>
            <a:ext cx="641732" cy="180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830FF4AD-8FB8-4539-9DBC-65BB10FE7627}" type="datetime1">
              <a:rPr lang="en-US" sz="900"/>
              <a:pPr>
                <a:spcAft>
                  <a:spcPts val="600"/>
                </a:spcAft>
              </a:pPr>
              <a:t>1/18/2024</a:t>
            </a:fld>
            <a:endParaRPr lang="en-US" sz="90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E5A4646-12AD-7017-8408-23BACE2633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627268" y="6433200"/>
            <a:ext cx="3780000" cy="180000"/>
          </a:xfrm>
        </p:spPr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B133D-DA35-4D42-B3C2-43BF92FEA7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218304" y="6433200"/>
            <a:ext cx="335521" cy="180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58DFDC-31ED-CE92-A0A6-072AFB97F889}"/>
              </a:ext>
            </a:extLst>
          </p:cNvPr>
          <p:cNvSpPr txBox="1">
            <a:spLocks/>
          </p:cNvSpPr>
          <p:nvPr/>
        </p:nvSpPr>
        <p:spPr>
          <a:xfrm>
            <a:off x="1219199" y="1114424"/>
            <a:ext cx="4069238" cy="53816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Training Methods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2250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4DC4C8-765B-351B-234D-A94BE2B5AF1B}"/>
              </a:ext>
            </a:extLst>
          </p:cNvPr>
          <p:cNvSpPr txBox="1">
            <a:spLocks/>
          </p:cNvSpPr>
          <p:nvPr/>
        </p:nvSpPr>
        <p:spPr>
          <a:xfrm>
            <a:off x="1219199" y="1114424"/>
            <a:ext cx="10335600" cy="53816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>
                <a:latin typeface="+mj-lt"/>
                <a:ea typeface="+mj-ea"/>
                <a:cs typeface="+mj-cs"/>
              </a:rPr>
              <a:t>Training Topics</a:t>
            </a:r>
          </a:p>
        </p:txBody>
      </p:sp>
      <p:pic>
        <p:nvPicPr>
          <p:cNvPr id="10" name="Picture 9" descr="A person using a computer&#10;&#10;Description automatically generated">
            <a:extLst>
              <a:ext uri="{FF2B5EF4-FFF2-40B4-BE49-F238E27FC236}">
                <a16:creationId xmlns:a16="http://schemas.microsoft.com/office/drawing/2014/main" id="{CC2D485C-AF80-B5CE-5ED2-82006A5B90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9130" r="566" b="2"/>
          <a:stretch/>
        </p:blipFill>
        <p:spPr>
          <a:xfrm>
            <a:off x="1219199" y="2057399"/>
            <a:ext cx="4788000" cy="3819525"/>
          </a:xfrm>
          <a:prstGeom prst="rect">
            <a:avLst/>
          </a:prstGeom>
          <a:noFill/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72EC69B-2B21-B25B-7AD2-243337102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5826" y="2057398"/>
            <a:ext cx="4788000" cy="3819525"/>
          </a:xfrm>
        </p:spPr>
        <p:txBody>
          <a:bodyPr vert="horz" lIns="0" tIns="0" rIns="0" bIns="0" rtlCol="0">
            <a:normAutofit/>
          </a:bodyPr>
          <a:lstStyle/>
          <a:p>
            <a:pPr marL="401638" indent="-401638"/>
            <a:r>
              <a:rPr lang="en-US" sz="2800" dirty="0"/>
              <a:t>Overview</a:t>
            </a:r>
          </a:p>
          <a:p>
            <a:pPr marL="401638" indent="-401638"/>
            <a:r>
              <a:rPr lang="en-US" sz="2800" dirty="0"/>
              <a:t>Topic-based</a:t>
            </a:r>
          </a:p>
          <a:p>
            <a:pPr marL="401638" indent="-401638"/>
            <a:r>
              <a:rPr lang="en-US" sz="2800" dirty="0"/>
              <a:t>Q&amp;A</a:t>
            </a:r>
            <a:endParaRPr lang="en-US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3A433-C23E-2D49-9416-0AC17F08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91920" y="6433200"/>
            <a:ext cx="641732" cy="180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F6F98D42-F7CA-4ADF-8715-82CC52D4D915}" type="datetime1">
              <a:rPr lang="en-US" sz="900"/>
              <a:pPr>
                <a:spcAft>
                  <a:spcPts val="600"/>
                </a:spcAft>
              </a:pPr>
              <a:t>1/18/2024</a:t>
            </a:fld>
            <a:endParaRPr lang="en-US" sz="900"/>
          </a:p>
        </p:txBody>
      </p: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B627EA9C-EE98-F672-868A-147BF8AE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7268" y="6433200"/>
            <a:ext cx="3780000" cy="180000"/>
          </a:xfrm>
        </p:spPr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BE74E-2EB1-E247-9BB9-4FB35703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304" y="6433200"/>
            <a:ext cx="335521" cy="180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1CD567-BDD7-8C4E-C238-3C707D8EC771}"/>
              </a:ext>
            </a:extLst>
          </p:cNvPr>
          <p:cNvSpPr txBox="1"/>
          <p:nvPr/>
        </p:nvSpPr>
        <p:spPr>
          <a:xfrm>
            <a:off x="3585062" y="5769202"/>
            <a:ext cx="2422137" cy="107722"/>
          </a:xfrm>
          <a:prstGeom prst="rect">
            <a:avLst/>
          </a:prstGeom>
          <a:solidFill>
            <a:srgbClr val="000000"/>
          </a:solidFill>
        </p:spPr>
        <p:txBody>
          <a:bodyPr wrap="none" lIns="0" tIns="0" rIns="0" bIns="0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praxisframework.org/news/virtual-cours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3226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D28DA0C-A4EC-A0B4-89E1-38F4A22A35CC}"/>
              </a:ext>
            </a:extLst>
          </p:cNvPr>
          <p:cNvSpPr txBox="1">
            <a:spLocks/>
          </p:cNvSpPr>
          <p:nvPr/>
        </p:nvSpPr>
        <p:spPr>
          <a:xfrm>
            <a:off x="1219199" y="1114424"/>
            <a:ext cx="10335600" cy="5381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Support Methods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0AB97-771C-C540-8903-6EC10900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CE8-B446-47C0-9D5F-5EF58E07948E}" type="datetime1">
              <a:rPr lang="en-US"/>
              <a:t>1/18/2024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6E762-408D-9C44-AE68-426AAFE9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EF33B-BB76-C446-B278-57611782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1BBF89-52E1-434A-08F9-FF5385B1F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606" y="2708554"/>
            <a:ext cx="4807197" cy="2114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E715D-BCD4-0840-C326-77BBD5E5F962}"/>
              </a:ext>
            </a:extLst>
          </p:cNvPr>
          <p:cNvSpPr txBox="1"/>
          <p:nvPr/>
        </p:nvSpPr>
        <p:spPr>
          <a:xfrm>
            <a:off x="1219197" y="2057399"/>
            <a:ext cx="4291265" cy="3819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460375" lvl="1" indent="-460375">
              <a:lnSpc>
                <a:spcPct val="90000"/>
              </a:lnSpc>
              <a:spcAft>
                <a:spcPts val="600"/>
              </a:spcAft>
              <a:buFont typeface="Avenir Next LT Pro" panose="020B0504020202020204" pitchFamily="34" charset="0"/>
              <a:buChar char="•"/>
            </a:pPr>
            <a:r>
              <a:rPr lang="en-US" sz="2800" dirty="0"/>
              <a:t>Help Desk</a:t>
            </a:r>
          </a:p>
          <a:p>
            <a:pPr marL="917575" lvl="2" indent="-460375">
              <a:lnSpc>
                <a:spcPct val="90000"/>
              </a:lnSpc>
              <a:spcAft>
                <a:spcPts val="600"/>
              </a:spcAft>
              <a:buFont typeface="Avenir Next LT Pro" panose="020B0504020202020204" pitchFamily="34" charset="0"/>
              <a:buChar char="•"/>
            </a:pPr>
            <a:r>
              <a:rPr lang="en-US" sz="2800" dirty="0"/>
              <a:t>Tier 1 vs. Tier 2</a:t>
            </a:r>
          </a:p>
          <a:p>
            <a:pPr marL="460375" lvl="1" indent="-460375">
              <a:lnSpc>
                <a:spcPct val="90000"/>
              </a:lnSpc>
              <a:spcAft>
                <a:spcPts val="600"/>
              </a:spcAft>
              <a:buFont typeface="Avenir Next LT Pro" panose="020B0504020202020204" pitchFamily="34" charset="0"/>
              <a:buChar char="•"/>
            </a:pPr>
            <a:r>
              <a:rPr lang="en-US" sz="2800" dirty="0"/>
              <a:t>In SERFF</a:t>
            </a:r>
          </a:p>
          <a:p>
            <a:pPr marL="917575" lvl="2" indent="-460375">
              <a:lnSpc>
                <a:spcPct val="90000"/>
              </a:lnSpc>
              <a:spcAft>
                <a:spcPts val="600"/>
              </a:spcAft>
              <a:buFont typeface="Avenir Next LT Pro" panose="020B0504020202020204" pitchFamily="34" charset="0"/>
              <a:buChar char="•"/>
            </a:pPr>
            <a:r>
              <a:rPr lang="en-US" sz="2800" dirty="0"/>
              <a:t>Release Notes</a:t>
            </a:r>
          </a:p>
          <a:p>
            <a:pPr marL="917575" lvl="2" indent="-460375">
              <a:lnSpc>
                <a:spcPct val="90000"/>
              </a:lnSpc>
              <a:spcAft>
                <a:spcPts val="600"/>
              </a:spcAft>
              <a:buFont typeface="Avenir Next LT Pro" panose="020B0504020202020204" pitchFamily="34" charset="0"/>
              <a:buChar char="•"/>
            </a:pPr>
            <a:r>
              <a:rPr lang="en-US" sz="2800" dirty="0"/>
              <a:t>Known Issues</a:t>
            </a:r>
          </a:p>
          <a:p>
            <a:pPr marL="917575" lvl="2" indent="-460375">
              <a:lnSpc>
                <a:spcPct val="90000"/>
              </a:lnSpc>
              <a:spcAft>
                <a:spcPts val="600"/>
              </a:spcAft>
              <a:buFont typeface="Avenir Next LT Pro" panose="020B0504020202020204" pitchFamily="34" charset="0"/>
              <a:buChar char="•"/>
            </a:pPr>
            <a:r>
              <a:rPr lang="en-US" sz="2800" dirty="0"/>
              <a:t>Tutorials</a:t>
            </a:r>
          </a:p>
          <a:p>
            <a:pPr marL="917575" lvl="2" indent="-460375">
              <a:lnSpc>
                <a:spcPct val="90000"/>
              </a:lnSpc>
              <a:spcAft>
                <a:spcPts val="600"/>
              </a:spcAft>
              <a:buFont typeface="Avenir Next LT Pro" panose="020B0504020202020204" pitchFamily="34" charset="0"/>
              <a:buChar char="•"/>
            </a:pPr>
            <a:r>
              <a:rPr lang="en-US" sz="2800" dirty="0"/>
              <a:t>User’s Manual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1177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D28DA0C-A4EC-A0B4-89E1-38F4A22A35CC}"/>
              </a:ext>
            </a:extLst>
          </p:cNvPr>
          <p:cNvSpPr txBox="1">
            <a:spLocks/>
          </p:cNvSpPr>
          <p:nvPr/>
        </p:nvSpPr>
        <p:spPr>
          <a:xfrm>
            <a:off x="1219199" y="1114424"/>
            <a:ext cx="10335600" cy="5381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Support Topics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0AB97-771C-C540-8903-6EC10900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CE8-B446-47C0-9D5F-5EF58E07948E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6E762-408D-9C44-AE68-426AAFE9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EF33B-BB76-C446-B278-57611782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85FF6-1FE6-AC2F-CC2D-AC73FC421F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10712"/>
          <a:stretch/>
        </p:blipFill>
        <p:spPr>
          <a:xfrm>
            <a:off x="1219199" y="1924647"/>
            <a:ext cx="4586038" cy="3952277"/>
          </a:xfrm>
          <a:prstGeom prst="rect">
            <a:avLst/>
          </a:prstGeom>
          <a:noFill/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D05A40D5-5CA3-00C9-23CE-FF2A8E2E6C13}"/>
              </a:ext>
            </a:extLst>
          </p:cNvPr>
          <p:cNvSpPr txBox="1">
            <a:spLocks/>
          </p:cNvSpPr>
          <p:nvPr/>
        </p:nvSpPr>
        <p:spPr>
          <a:xfrm>
            <a:off x="6765826" y="2057398"/>
            <a:ext cx="4788000" cy="3819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​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venir Next LT Pro" panose="020B0504020202020204" pitchFamily="34" charset="0"/>
              <a:buChar char="​"/>
              <a:defRPr sz="6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/>
            <a:r>
              <a:rPr lang="en-US" sz="2800" dirty="0"/>
              <a:t>Customer Service Portal</a:t>
            </a:r>
          </a:p>
          <a:p>
            <a:pPr marL="401638" indent="-401638"/>
            <a:r>
              <a:rPr lang="en-US" sz="2800" dirty="0"/>
              <a:t>In SERFF Tips</a:t>
            </a:r>
          </a:p>
          <a:p>
            <a:pPr marL="401638" indent="-401638"/>
            <a:r>
              <a:rPr lang="en-US" sz="2800" dirty="0"/>
              <a:t>Chat</a:t>
            </a:r>
          </a:p>
          <a:p>
            <a:pPr marL="401638" indent="-401638"/>
            <a:r>
              <a:rPr lang="en-US" sz="2800" dirty="0"/>
              <a:t>Other Ideas?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12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7492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F0DE94-D6DC-4E49-BE45-09ACE2AB8C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7E265-8A1D-7E42-A14E-AE71BD69A0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16786-132F-EF41-B509-CF2098D273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81C194-7206-4F72-8A77-9947114C7713}" type="datetime1">
              <a:rPr lang="en-US"/>
              <a:t>1/18/2024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D7491D-A13F-3BB0-4D58-8ED64FEF47DE}"/>
              </a:ext>
            </a:extLst>
          </p:cNvPr>
          <p:cNvSpPr txBox="1">
            <a:spLocks/>
          </p:cNvSpPr>
          <p:nvPr/>
        </p:nvSpPr>
        <p:spPr>
          <a:xfrm>
            <a:off x="1219199" y="1114424"/>
            <a:ext cx="10335600" cy="5381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 and Contact Us</a:t>
            </a:r>
          </a:p>
        </p:txBody>
      </p:sp>
      <p:pic>
        <p:nvPicPr>
          <p:cNvPr id="22" name="Graphic 21" descr="Envelope with solid fill">
            <a:extLst>
              <a:ext uri="{FF2B5EF4-FFF2-40B4-BE49-F238E27FC236}">
                <a16:creationId xmlns:a16="http://schemas.microsoft.com/office/drawing/2014/main" id="{8F96D769-B1DB-0FC4-82F2-006CD8355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0715" y="2202785"/>
            <a:ext cx="355556" cy="355556"/>
          </a:xfrm>
          <a:prstGeom prst="rect">
            <a:avLst/>
          </a:prstGeom>
        </p:spPr>
      </p:pic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5AB1367F-4A93-8B11-69A2-083D32AFB3C8}"/>
              </a:ext>
            </a:extLst>
          </p:cNvPr>
          <p:cNvSpPr txBox="1">
            <a:spLocks/>
          </p:cNvSpPr>
          <p:nvPr/>
        </p:nvSpPr>
        <p:spPr>
          <a:xfrm>
            <a:off x="1793776" y="2200273"/>
            <a:ext cx="9655275" cy="7429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52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​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venir Next LT Pro" panose="020B0504020202020204" pitchFamily="34" charset="0"/>
              <a:buChar char="​"/>
              <a:defRPr sz="6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320" indent="-401320"/>
            <a:r>
              <a:rPr lang="en-US" sz="2800" dirty="0"/>
              <a:t>SerffModernizationQuestions@naic.org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12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33762334"/>
      </p:ext>
    </p:extLst>
  </p:cSld>
  <p:clrMapOvr>
    <a:masterClrMapping/>
  </p:clrMapOvr>
</p:sld>
</file>

<file path=ppt/theme/theme1.xml><?xml version="1.0" encoding="utf-8"?>
<a:theme xmlns:a="http://schemas.openxmlformats.org/drawingml/2006/main" name="NAIC Generic">
  <a:themeElements>
    <a:clrScheme name="NAIC">
      <a:dk1>
        <a:sysClr val="windowText" lastClr="000000"/>
      </a:dk1>
      <a:lt1>
        <a:sysClr val="window" lastClr="FFFFFF"/>
      </a:lt1>
      <a:dk2>
        <a:srgbClr val="111821"/>
      </a:dk2>
      <a:lt2>
        <a:srgbClr val="FFFFFF"/>
      </a:lt2>
      <a:accent1>
        <a:srgbClr val="005CB9"/>
      </a:accent1>
      <a:accent2>
        <a:srgbClr val="BBBBBB"/>
      </a:accent2>
      <a:accent3>
        <a:srgbClr val="7FADDC"/>
      </a:accent3>
      <a:accent4>
        <a:srgbClr val="76777B"/>
      </a:accent4>
      <a:accent5>
        <a:srgbClr val="111821"/>
      </a:accent5>
      <a:accent6>
        <a:srgbClr val="BFD6ED"/>
      </a:accent6>
      <a:hlink>
        <a:srgbClr val="0563C1"/>
      </a:hlink>
      <a:folHlink>
        <a:srgbClr val="954F72"/>
      </a:folHlink>
    </a:clrScheme>
    <a:fontScheme name="NAIC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 UK.potx" id="{F6A595D2-5111-4944-A360-F0492E356A40}" vid="{A41D93BC-BD5A-44B7-87CB-7DEDE13B29DB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ED2AAF5-EB3C-4262-858D-6F2C167E682E}">
  <we:reference id="4d101a29-d70c-41cd-b0bd-a03e00161576" version="1.0.0.7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],"transformationConfigurations":[],"templateName":"Blank","templateDescription":"","enableDocumentContentUpdater":false,"version":"2.0"}]]></TemplafyTemplateConfiguration>
</file>

<file path=customXml/item10.xml><?xml version="1.0" encoding="utf-8"?>
<TemplafySlideTemplateConfiguration><![CDATA[{"slideVersion":1,"isValidatorEnabled":false,"isLocked":false,"elementsMetadata":[],"slideId":"637697435731745751","enableDocumentContentUpdater":fals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slideVersion":1,"isValidatorEnabled":false,"isLocked":false,"elementsMetadata":[],"slideId":"637697435731708805","enableDocumentContentUpdater":false,"version":"2.0"}]]></TemplafySlideTemplateConfiguration>
</file>

<file path=customXml/item14.xml><?xml version="1.0" encoding="utf-8"?>
<TemplafySlideTemplateConfiguration><![CDATA[{"slideVersion":1,"isValidatorEnabled":false,"isLocked":false,"elementsMetadata":[],"slideId":"637697435731731055","enableDocumentContentUpdater":false,"version":"2.0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slideVersion":1,"isValidatorEnabled":false,"isLocked":false,"elementsMetadata":[],"slideId":"637697435731731055","enableDocumentContentUpdater":false,"version":"2.0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1,"isValidatorEnabled":false,"isLocked":false,"elementsMetadata":[],"slideId":"637697435731682829","enableDocumentContentUpdater":false,"version":"2.0"}]]></TemplafySlideTemplate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8BC9AAA652B47A315EEE4AB427EF7" ma:contentTypeVersion="19" ma:contentTypeDescription="Create a new document." ma:contentTypeScope="" ma:versionID="2dc5648d40d5023d6e51f0e465fd842b">
  <xsd:schema xmlns:xsd="http://www.w3.org/2001/XMLSchema" xmlns:xs="http://www.w3.org/2001/XMLSchema" xmlns:p="http://schemas.microsoft.com/office/2006/metadata/properties" xmlns:ns2="0024ec5b-8baa-4482-ba75-a5d51934fa75" xmlns:ns3="3c9e15a3-223f-4584-afb1-1dbe0b3878fa" xmlns:ns4="fa552e87-abd7-4f9b-b0b2-cb6592203b9a" targetNamespace="http://schemas.microsoft.com/office/2006/metadata/properties" ma:root="true" ma:fieldsID="5ff4955f8cf02de6238d3ea6ae7bfb1e" ns2:_="" ns3:_="" ns4:_="">
    <xsd:import namespace="0024ec5b-8baa-4482-ba75-a5d51934fa75"/>
    <xsd:import namespace="3c9e15a3-223f-4584-afb1-1dbe0b3878fa"/>
    <xsd:import namespace="fa552e87-abd7-4f9b-b0b2-cb6592203b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4ec5b-8baa-4482-ba75-a5d51934fa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28e0220-fee2-4e32-9192-0559fdf47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e15a3-223f-4584-afb1-1dbe0b3878f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f49e00d-9390-4b45-ab23-7a878b7bfca1}" ma:internalName="TaxCatchAll" ma:showField="CatchAllData" ma:web="fa552e87-abd7-4f9b-b0b2-cb6592203b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52e87-abd7-4f9b-b0b2-cb6592203b9a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9e15a3-223f-4584-afb1-1dbe0b3878fa" xsi:nil="true"/>
    <SharedWithUsers xmlns="fa552e87-abd7-4f9b-b0b2-cb6592203b9a">
      <UserInfo>
        <DisplayName>Bandle, Lauren</DisplayName>
        <AccountId>53</AccountId>
        <AccountType/>
      </UserInfo>
      <UserInfo>
        <DisplayName>Chance, Katie</DisplayName>
        <AccountId>45</AccountId>
        <AccountType/>
      </UserInfo>
      <UserInfo>
        <DisplayName>Ren, Shirley</DisplayName>
        <AccountId>130</AccountId>
        <AccountType/>
      </UserInfo>
    </SharedWithUsers>
    <lcf76f155ced4ddcb4097134ff3c332f xmlns="0024ec5b-8baa-4482-ba75-a5d51934fa75">
      <Terms xmlns="http://schemas.microsoft.com/office/infopath/2007/PartnerControls"/>
    </lcf76f155ced4ddcb4097134ff3c332f>
  </documentManagement>
</p:properties>
</file>

<file path=customXml/item5.xml><?xml version="1.0" encoding="utf-8"?>
<TemplafyFormConfiguration><![CDATA[{"formFields":[],"formDataEntries":[]}]]></TemplafyFormConfiguration>
</file>

<file path=customXml/item6.xml><?xml version="1.0" encoding="utf-8"?>
<TemplafySlideTemplateConfiguration><![CDATA[{"slideVersion":1,"isValidatorEnabled":false,"isLocked":false,"elementsMetadata":[],"slideId":"637697435731703423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637697435731671927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A39C76E3-908D-4A7E-B777-5BA93315E08D}">
  <ds:schemaRefs/>
</ds:datastoreItem>
</file>

<file path=customXml/itemProps10.xml><?xml version="1.0" encoding="utf-8"?>
<ds:datastoreItem xmlns:ds="http://schemas.openxmlformats.org/officeDocument/2006/customXml" ds:itemID="{E18B3516-6D7E-4189-8615-AEF03BAEA8FC}">
  <ds:schemaRefs/>
</ds:datastoreItem>
</file>

<file path=customXml/itemProps11.xml><?xml version="1.0" encoding="utf-8"?>
<ds:datastoreItem xmlns:ds="http://schemas.openxmlformats.org/officeDocument/2006/customXml" ds:itemID="{341E71C2-6103-4ACD-AB80-917E1C5E3E0A}">
  <ds:schemaRefs/>
</ds:datastoreItem>
</file>

<file path=customXml/itemProps12.xml><?xml version="1.0" encoding="utf-8"?>
<ds:datastoreItem xmlns:ds="http://schemas.openxmlformats.org/officeDocument/2006/customXml" ds:itemID="{DFFB0A93-DAE3-43E1-B9EF-DC8302E0F382}">
  <ds:schemaRefs/>
</ds:datastoreItem>
</file>

<file path=customXml/itemProps13.xml><?xml version="1.0" encoding="utf-8"?>
<ds:datastoreItem xmlns:ds="http://schemas.openxmlformats.org/officeDocument/2006/customXml" ds:itemID="{4C5FCEE9-B815-4623-98A8-A3F3E8C79CCE}">
  <ds:schemaRefs/>
</ds:datastoreItem>
</file>

<file path=customXml/itemProps14.xml><?xml version="1.0" encoding="utf-8"?>
<ds:datastoreItem xmlns:ds="http://schemas.openxmlformats.org/officeDocument/2006/customXml" ds:itemID="{85A5AFFB-4FA5-4BA4-BCF6-B284FC8229CF}">
  <ds:schemaRefs/>
</ds:datastoreItem>
</file>

<file path=customXml/itemProps15.xml><?xml version="1.0" encoding="utf-8"?>
<ds:datastoreItem xmlns:ds="http://schemas.openxmlformats.org/officeDocument/2006/customXml" ds:itemID="{972D0B22-CC4F-4640-8C33-F56398981405}">
  <ds:schemaRefs/>
</ds:datastoreItem>
</file>

<file path=customXml/itemProps16.xml><?xml version="1.0" encoding="utf-8"?>
<ds:datastoreItem xmlns:ds="http://schemas.openxmlformats.org/officeDocument/2006/customXml" ds:itemID="{81FB59D2-92B4-4194-9552-EAE26DB1B320}">
  <ds:schemaRefs/>
</ds:datastoreItem>
</file>

<file path=customXml/itemProps17.xml><?xml version="1.0" encoding="utf-8"?>
<ds:datastoreItem xmlns:ds="http://schemas.openxmlformats.org/officeDocument/2006/customXml" ds:itemID="{DA5F46DC-4C0B-4D9C-B1BE-FA2B07CB6D94}">
  <ds:schemaRefs/>
</ds:datastoreItem>
</file>

<file path=customXml/itemProps18.xml><?xml version="1.0" encoding="utf-8"?>
<ds:datastoreItem xmlns:ds="http://schemas.openxmlformats.org/officeDocument/2006/customXml" ds:itemID="{9A082E6B-D358-44C6-B24B-A18403609E91}">
  <ds:schemaRefs/>
</ds:datastoreItem>
</file>

<file path=customXml/itemProps19.xml><?xml version="1.0" encoding="utf-8"?>
<ds:datastoreItem xmlns:ds="http://schemas.openxmlformats.org/officeDocument/2006/customXml" ds:itemID="{585D4082-B28D-4D7C-ADFC-DF61BA5112DB}">
  <ds:schemaRefs/>
</ds:datastoreItem>
</file>

<file path=customXml/itemProps2.xml><?xml version="1.0" encoding="utf-8"?>
<ds:datastoreItem xmlns:ds="http://schemas.openxmlformats.org/officeDocument/2006/customXml" ds:itemID="{B10DB04A-3ED4-4AC5-BB4A-5E5FB5521CD0}"/>
</file>

<file path=customXml/itemProps3.xml><?xml version="1.0" encoding="utf-8"?>
<ds:datastoreItem xmlns:ds="http://schemas.openxmlformats.org/officeDocument/2006/customXml" ds:itemID="{6E0BEC80-4670-4242-811D-5F81EA1EC36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A4D1C83-F7EA-43B1-8722-93973095344C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457fde37-a562-4882-b648-30febbe7bb97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3764ee7-0a2d-46d1-a542-fc36690b50ab"/>
    <ds:schemaRef ds:uri="http://www.w3.org/XML/1998/namespace"/>
    <ds:schemaRef ds:uri="e42a5c1d-f60b-4625-aa8b-e9a7a61480dd"/>
    <ds:schemaRef ds:uri="3c9e15a3-223f-4584-afb1-1dbe0b3878fa"/>
    <ds:schemaRef ds:uri="59c90fb0-c0f5-4665-ae5d-5536ff216a4c"/>
  </ds:schemaRefs>
</ds:datastoreItem>
</file>

<file path=customXml/itemProps5.xml><?xml version="1.0" encoding="utf-8"?>
<ds:datastoreItem xmlns:ds="http://schemas.openxmlformats.org/officeDocument/2006/customXml" ds:itemID="{F95E7D22-8674-434A-BA19-9C6F6B126421}">
  <ds:schemaRefs/>
</ds:datastoreItem>
</file>

<file path=customXml/itemProps6.xml><?xml version="1.0" encoding="utf-8"?>
<ds:datastoreItem xmlns:ds="http://schemas.openxmlformats.org/officeDocument/2006/customXml" ds:itemID="{0293C2E6-C029-4CFF-90A5-CE906F32E41E}">
  <ds:schemaRefs/>
</ds:datastoreItem>
</file>

<file path=customXml/itemProps7.xml><?xml version="1.0" encoding="utf-8"?>
<ds:datastoreItem xmlns:ds="http://schemas.openxmlformats.org/officeDocument/2006/customXml" ds:itemID="{E4AA88C6-D3F4-421C-8371-F1E597F1A5C4}">
  <ds:schemaRefs/>
</ds:datastoreItem>
</file>

<file path=customXml/itemProps8.xml><?xml version="1.0" encoding="utf-8"?>
<ds:datastoreItem xmlns:ds="http://schemas.openxmlformats.org/officeDocument/2006/customXml" ds:itemID="{A2870C47-E23E-4643-898F-840A68B61F9E}">
  <ds:schemaRefs/>
</ds:datastoreItem>
</file>

<file path=customXml/itemProps9.xml><?xml version="1.0" encoding="utf-8"?>
<ds:datastoreItem xmlns:ds="http://schemas.openxmlformats.org/officeDocument/2006/customXml" ds:itemID="{0D98F13B-C78C-499F-AF24-7320CF3A7EE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UK</Template>
  <TotalTime>0</TotalTime>
  <Words>160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NAIC Generic</vt:lpstr>
      <vt:lpstr>SERFF Modernization  State Workshop</vt:lpstr>
      <vt:lpstr>Training and Support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SERFF Product Steering Committee Meeting</dc:title>
  <dc:creator/>
  <cp:lastModifiedBy/>
  <cp:revision>192</cp:revision>
  <dcterms:created xsi:type="dcterms:W3CDTF">2022-02-14T20:11:44Z</dcterms:created>
  <dcterms:modified xsi:type="dcterms:W3CDTF">2024-01-18T15:28:59Z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2021-07-02T10:42:01</vt:lpwstr>
  </property>
  <property fmtid="{D5CDD505-2E9C-101B-9397-08002B2CF9AE}" pid="3" name="TemplafyTenantId">
    <vt:lpwstr>naic</vt:lpwstr>
  </property>
  <property fmtid="{D5CDD505-2E9C-101B-9397-08002B2CF9AE}" pid="4" name="TemplafyTemplateId">
    <vt:lpwstr>637608193215659677</vt:lpwstr>
  </property>
  <property fmtid="{D5CDD505-2E9C-101B-9397-08002B2CF9AE}" pid="5" name="TemplafyUserProfileId">
    <vt:lpwstr>637738217181156521</vt:lpwstr>
  </property>
  <property fmtid="{D5CDD505-2E9C-101B-9397-08002B2CF9AE}" pid="6" name="TemplafyFromBlank">
    <vt:bool>true</vt:bool>
  </property>
  <property fmtid="{D5CDD505-2E9C-101B-9397-08002B2CF9AE}" pid="7" name="ContentTypeId">
    <vt:lpwstr>0x0101000D15D1B7D000A849B01FBBDFA7DA3B1D</vt:lpwstr>
  </property>
  <property fmtid="{D5CDD505-2E9C-101B-9397-08002B2CF9AE}" pid="8" name="MediaServiceImageTags">
    <vt:lpwstr/>
  </property>
</Properties>
</file>