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  <p:sldMasterId id="2147483793" r:id="rId11"/>
    <p:sldMasterId id="2147483795" r:id="rId12"/>
  </p:sldMasterIdLst>
  <p:notesMasterIdLst>
    <p:notesMasterId r:id="rId25"/>
  </p:notesMasterIdLst>
  <p:handoutMasterIdLst>
    <p:handoutMasterId r:id="rId26"/>
  </p:handoutMasterIdLst>
  <p:sldIdLst>
    <p:sldId id="339" r:id="rId13"/>
    <p:sldId id="351" r:id="rId14"/>
    <p:sldId id="353" r:id="rId15"/>
    <p:sldId id="352" r:id="rId16"/>
    <p:sldId id="333" r:id="rId17"/>
    <p:sldId id="346" r:id="rId18"/>
    <p:sldId id="349" r:id="rId19"/>
    <p:sldId id="350" r:id="rId20"/>
    <p:sldId id="342" r:id="rId21"/>
    <p:sldId id="354" r:id="rId22"/>
    <p:sldId id="347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5586CD-441F-4FB0-BEC7-4BF92BBCAA61}">
          <p14:sldIdLst>
            <p14:sldId id="339"/>
            <p14:sldId id="351"/>
            <p14:sldId id="353"/>
            <p14:sldId id="352"/>
            <p14:sldId id="333"/>
            <p14:sldId id="346"/>
            <p14:sldId id="349"/>
            <p14:sldId id="350"/>
            <p14:sldId id="342"/>
            <p14:sldId id="354"/>
            <p14:sldId id="347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8D8526-642E-0639-90AE-50EBA53DB383}" v="81" dt="2025-08-10T14:08:43.111"/>
    <p1510:client id="{9D7589F4-D545-4EE3-B0F9-636C3D9352B6}" v="637" dt="2025-08-11T03:08:48.955"/>
    <p1510:client id="{D3477286-A774-1EA6-3470-CA714EC7A9C0}" v="4" dt="2025-08-10T16:28:23.760"/>
    <p1510:client id="{F65D5B00-BBE7-891A-3F57-8E048BF04033}" v="127" dt="2025-08-10T20:05:17.966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68" autoAdjust="0"/>
  </p:normalViewPr>
  <p:slideViewPr>
    <p:cSldViewPr snapToGrid="0">
      <p:cViewPr varScale="1">
        <p:scale>
          <a:sx n="75" d="100"/>
          <a:sy n="75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3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2.xml"/><Relationship Id="rId24" Type="http://schemas.openxmlformats.org/officeDocument/2006/relationships/slide" Target="slides/slide12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7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3D7FD-5540-4541-B8B0-6FBEC17695C1}" type="doc">
      <dgm:prSet loTypeId="urn:microsoft.com/office/officeart/2017/3/layout/DropPin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4D4C35-41FC-4E53-AECC-28E1689CE2B4}">
      <dgm:prSet/>
      <dgm:spPr/>
      <dgm:t>
        <a:bodyPr/>
        <a:lstStyle/>
        <a:p>
          <a:pPr>
            <a:defRPr b="1"/>
          </a:pPr>
          <a:r>
            <a:rPr lang="en-US"/>
            <a:t>May 2020</a:t>
          </a:r>
        </a:p>
      </dgm:t>
    </dgm:pt>
    <dgm:pt modelId="{BF9B3DCC-2620-445F-B6A5-C140CE581D5D}" type="parTrans" cxnId="{014765D7-B92D-4C81-BCFA-1967ADDFE4BA}">
      <dgm:prSet/>
      <dgm:spPr/>
      <dgm:t>
        <a:bodyPr/>
        <a:lstStyle/>
        <a:p>
          <a:endParaRPr lang="en-US"/>
        </a:p>
      </dgm:t>
    </dgm:pt>
    <dgm:pt modelId="{27762AD0-18ED-4084-BA55-7554B2844A29}" type="sibTrans" cxnId="{014765D7-B92D-4C81-BCFA-1967ADDFE4BA}">
      <dgm:prSet/>
      <dgm:spPr/>
      <dgm:t>
        <a:bodyPr/>
        <a:lstStyle/>
        <a:p>
          <a:endParaRPr lang="en-US"/>
        </a:p>
      </dgm:t>
    </dgm:pt>
    <dgm:pt modelId="{F5960DF5-B187-44EF-BA52-DA1488189DEF}">
      <dgm:prSet/>
      <dgm:spPr/>
      <dgm:t>
        <a:bodyPr/>
        <a:lstStyle/>
        <a:p>
          <a:r>
            <a:rPr lang="en-US" dirty="0"/>
            <a:t>Initial Assessment Completed</a:t>
          </a:r>
        </a:p>
      </dgm:t>
    </dgm:pt>
    <dgm:pt modelId="{7F139A9C-D155-4E03-A2CB-C1A324B0691B}" type="parTrans" cxnId="{556F2901-C061-4C1C-BF98-1747F9E89ED9}">
      <dgm:prSet/>
      <dgm:spPr/>
      <dgm:t>
        <a:bodyPr/>
        <a:lstStyle/>
        <a:p>
          <a:endParaRPr lang="en-US"/>
        </a:p>
      </dgm:t>
    </dgm:pt>
    <dgm:pt modelId="{64460D8C-4051-40B6-B7A3-31603E1CDC42}" type="sibTrans" cxnId="{556F2901-C061-4C1C-BF98-1747F9E89ED9}">
      <dgm:prSet/>
      <dgm:spPr/>
      <dgm:t>
        <a:bodyPr/>
        <a:lstStyle/>
        <a:p>
          <a:endParaRPr lang="en-US"/>
        </a:p>
      </dgm:t>
    </dgm:pt>
    <dgm:pt modelId="{25DFB0D3-22BA-476E-A345-D8FAE668ACEE}">
      <dgm:prSet/>
      <dgm:spPr/>
      <dgm:t>
        <a:bodyPr/>
        <a:lstStyle/>
        <a:p>
          <a:pPr>
            <a:defRPr b="1"/>
          </a:pPr>
          <a:r>
            <a:rPr lang="en-US" dirty="0"/>
            <a:t>November 2020</a:t>
          </a:r>
        </a:p>
      </dgm:t>
    </dgm:pt>
    <dgm:pt modelId="{D0C77A48-C50C-46A8-ADE5-2487BBE99DBB}" type="parTrans" cxnId="{3E35CE9C-D321-4A5E-8FDD-97A7D371BF23}">
      <dgm:prSet/>
      <dgm:spPr/>
      <dgm:t>
        <a:bodyPr/>
        <a:lstStyle/>
        <a:p>
          <a:endParaRPr lang="en-US"/>
        </a:p>
      </dgm:t>
    </dgm:pt>
    <dgm:pt modelId="{2EA0773B-8A38-4B10-B327-6EC128EAA79E}" type="sibTrans" cxnId="{3E35CE9C-D321-4A5E-8FDD-97A7D371BF23}">
      <dgm:prSet/>
      <dgm:spPr/>
      <dgm:t>
        <a:bodyPr/>
        <a:lstStyle/>
        <a:p>
          <a:endParaRPr lang="en-US"/>
        </a:p>
      </dgm:t>
    </dgm:pt>
    <dgm:pt modelId="{C308A3EA-D28A-4168-BFE5-107C70EC8D26}">
      <dgm:prSet/>
      <dgm:spPr/>
      <dgm:t>
        <a:bodyPr/>
        <a:lstStyle/>
        <a:p>
          <a:r>
            <a:rPr lang="en-US"/>
            <a:t>RFP Issued for Pilot Phase</a:t>
          </a:r>
        </a:p>
      </dgm:t>
    </dgm:pt>
    <dgm:pt modelId="{15C118DD-F5F0-47BF-8639-0E07672CAE6D}" type="parTrans" cxnId="{412E1E05-7FCA-4624-8833-EBC6264A3077}">
      <dgm:prSet/>
      <dgm:spPr/>
      <dgm:t>
        <a:bodyPr/>
        <a:lstStyle/>
        <a:p>
          <a:endParaRPr lang="en-US"/>
        </a:p>
      </dgm:t>
    </dgm:pt>
    <dgm:pt modelId="{BE9F8F8D-AA47-493B-AC27-50B342BCDEC4}" type="sibTrans" cxnId="{412E1E05-7FCA-4624-8833-EBC6264A3077}">
      <dgm:prSet/>
      <dgm:spPr/>
      <dgm:t>
        <a:bodyPr/>
        <a:lstStyle/>
        <a:p>
          <a:endParaRPr lang="en-US"/>
        </a:p>
      </dgm:t>
    </dgm:pt>
    <dgm:pt modelId="{D760AFA3-776E-4CA1-A4ED-92C034D5DC9A}">
      <dgm:prSet/>
      <dgm:spPr/>
      <dgm:t>
        <a:bodyPr/>
        <a:lstStyle/>
        <a:p>
          <a:pPr>
            <a:defRPr b="1"/>
          </a:pPr>
          <a:r>
            <a:rPr lang="en-US" dirty="0"/>
            <a:t>March 2022</a:t>
          </a:r>
        </a:p>
      </dgm:t>
    </dgm:pt>
    <dgm:pt modelId="{2B1B5152-E7BB-4E00-A0A7-156750B4DB37}" type="parTrans" cxnId="{8C111963-C9E7-476F-A21F-04307C511ED7}">
      <dgm:prSet/>
      <dgm:spPr/>
      <dgm:t>
        <a:bodyPr/>
        <a:lstStyle/>
        <a:p>
          <a:endParaRPr lang="en-US"/>
        </a:p>
      </dgm:t>
    </dgm:pt>
    <dgm:pt modelId="{9C2AD5CC-14DA-4326-9A47-98CD66CCF078}" type="sibTrans" cxnId="{8C111963-C9E7-476F-A21F-04307C511ED7}">
      <dgm:prSet/>
      <dgm:spPr/>
      <dgm:t>
        <a:bodyPr/>
        <a:lstStyle/>
        <a:p>
          <a:endParaRPr lang="en-US"/>
        </a:p>
      </dgm:t>
    </dgm:pt>
    <dgm:pt modelId="{BBE80E6C-376A-480A-A09D-0D60D0612F1C}">
      <dgm:prSet/>
      <dgm:spPr/>
      <dgm:t>
        <a:bodyPr/>
        <a:lstStyle/>
        <a:p>
          <a:r>
            <a:rPr lang="en-US"/>
            <a:t>Modernization initiative begins</a:t>
          </a:r>
        </a:p>
      </dgm:t>
    </dgm:pt>
    <dgm:pt modelId="{C77F2B82-8E51-4DA3-A86D-E013CCB60394}" type="parTrans" cxnId="{6ABC4818-B3D4-4F28-98F7-1A27FBA65E06}">
      <dgm:prSet/>
      <dgm:spPr/>
      <dgm:t>
        <a:bodyPr/>
        <a:lstStyle/>
        <a:p>
          <a:endParaRPr lang="en-US"/>
        </a:p>
      </dgm:t>
    </dgm:pt>
    <dgm:pt modelId="{58E2DF77-C150-4944-98EA-625E4D8ACF9A}" type="sibTrans" cxnId="{6ABC4818-B3D4-4F28-98F7-1A27FBA65E06}">
      <dgm:prSet/>
      <dgm:spPr/>
      <dgm:t>
        <a:bodyPr/>
        <a:lstStyle/>
        <a:p>
          <a:endParaRPr lang="en-US"/>
        </a:p>
      </dgm:t>
    </dgm:pt>
    <dgm:pt modelId="{E4BDA1DB-8E7E-47BA-8528-F547F3042E92}">
      <dgm:prSet/>
      <dgm:spPr/>
      <dgm:t>
        <a:bodyPr/>
        <a:lstStyle/>
        <a:p>
          <a:pPr>
            <a:defRPr b="1"/>
          </a:pPr>
          <a:r>
            <a:rPr lang="en-US" dirty="0"/>
            <a:t>March 2025</a:t>
          </a:r>
        </a:p>
      </dgm:t>
    </dgm:pt>
    <dgm:pt modelId="{A4E25C75-F259-4AA4-9DE8-82AD4CC4C4A3}" type="parTrans" cxnId="{E44C5170-0ECF-4932-8196-0843ECC3C388}">
      <dgm:prSet/>
      <dgm:spPr/>
      <dgm:t>
        <a:bodyPr/>
        <a:lstStyle/>
        <a:p>
          <a:endParaRPr lang="en-US"/>
        </a:p>
      </dgm:t>
    </dgm:pt>
    <dgm:pt modelId="{CAD79048-191B-4E39-BCA0-0331EDECF781}" type="sibTrans" cxnId="{E44C5170-0ECF-4932-8196-0843ECC3C388}">
      <dgm:prSet/>
      <dgm:spPr/>
      <dgm:t>
        <a:bodyPr/>
        <a:lstStyle/>
        <a:p>
          <a:endParaRPr lang="en-US"/>
        </a:p>
      </dgm:t>
    </dgm:pt>
    <dgm:pt modelId="{41E81B43-9266-47A3-9A0C-0E268C290F09}">
      <dgm:prSet/>
      <dgm:spPr/>
      <dgm:t>
        <a:bodyPr/>
        <a:lstStyle/>
        <a:p>
          <a:r>
            <a:rPr lang="en-US"/>
            <a:t>Compact launches on new platform</a:t>
          </a:r>
        </a:p>
      </dgm:t>
    </dgm:pt>
    <dgm:pt modelId="{B741084F-36D5-4875-8C59-75C52E2DD400}" type="parTrans" cxnId="{AEAF79C5-A1A3-4000-AFB6-E4EE826BD489}">
      <dgm:prSet/>
      <dgm:spPr/>
      <dgm:t>
        <a:bodyPr/>
        <a:lstStyle/>
        <a:p>
          <a:endParaRPr lang="en-US"/>
        </a:p>
      </dgm:t>
    </dgm:pt>
    <dgm:pt modelId="{38F5B38A-27B9-4283-BAEB-75523F1B19A2}" type="sibTrans" cxnId="{AEAF79C5-A1A3-4000-AFB6-E4EE826BD489}">
      <dgm:prSet/>
      <dgm:spPr/>
      <dgm:t>
        <a:bodyPr/>
        <a:lstStyle/>
        <a:p>
          <a:endParaRPr lang="en-US"/>
        </a:p>
      </dgm:t>
    </dgm:pt>
    <dgm:pt modelId="{17322D08-7F64-45CF-A550-AC6CEE983E79}" type="pres">
      <dgm:prSet presAssocID="{6DF3D7FD-5540-4541-B8B0-6FBEC17695C1}" presName="root" presStyleCnt="0">
        <dgm:presLayoutVars>
          <dgm:chMax/>
          <dgm:chPref/>
          <dgm:animLvl val="lvl"/>
        </dgm:presLayoutVars>
      </dgm:prSet>
      <dgm:spPr/>
    </dgm:pt>
    <dgm:pt modelId="{7E54A40F-3CF9-45BE-93EC-9A3BE13C3782}" type="pres">
      <dgm:prSet presAssocID="{6DF3D7FD-5540-4541-B8B0-6FBEC17695C1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B7D434F2-ADAA-4E7D-B3CC-1FE6DB7CC967}" type="pres">
      <dgm:prSet presAssocID="{6DF3D7FD-5540-4541-B8B0-6FBEC17695C1}" presName="nodes" presStyleCnt="0">
        <dgm:presLayoutVars>
          <dgm:chMax/>
          <dgm:chPref/>
          <dgm:animLvl val="lvl"/>
        </dgm:presLayoutVars>
      </dgm:prSet>
      <dgm:spPr/>
    </dgm:pt>
    <dgm:pt modelId="{D825F647-18F1-4891-A03C-054657831342}" type="pres">
      <dgm:prSet presAssocID="{134D4C35-41FC-4E53-AECC-28E1689CE2B4}" presName="composite" presStyleCnt="0"/>
      <dgm:spPr/>
    </dgm:pt>
    <dgm:pt modelId="{9AE91561-7605-4380-A359-C2F69394174E}" type="pres">
      <dgm:prSet presAssocID="{134D4C35-41FC-4E53-AECC-28E1689CE2B4}" presName="ConnectorPoint" presStyleLbl="lnNode1" presStyleIdx="0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5B712A0-ADFD-4EA8-B92B-73DB46392E74}" type="pres">
      <dgm:prSet presAssocID="{134D4C35-41FC-4E53-AECC-28E1689CE2B4}" presName="DropPinPlaceHolder" presStyleCnt="0"/>
      <dgm:spPr/>
    </dgm:pt>
    <dgm:pt modelId="{2CC83D6E-02CB-4BCD-9869-CE528DF19993}" type="pres">
      <dgm:prSet presAssocID="{134D4C35-41FC-4E53-AECC-28E1689CE2B4}" presName="DropPin" presStyleLbl="alignNode1" presStyleIdx="0" presStyleCnt="4"/>
      <dgm:spPr/>
    </dgm:pt>
    <dgm:pt modelId="{B7BC16C5-8E25-4352-87D5-E41FF72B7D40}" type="pres">
      <dgm:prSet presAssocID="{134D4C35-41FC-4E53-AECC-28E1689CE2B4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5CC3299-4BB3-4F1B-961A-31B3AA653444}" type="pres">
      <dgm:prSet presAssocID="{134D4C35-41FC-4E53-AECC-28E1689CE2B4}" presName="L2TextContainer" presStyleLbl="revTx" presStyleIdx="0" presStyleCnt="8">
        <dgm:presLayoutVars>
          <dgm:bulletEnabled val="1"/>
        </dgm:presLayoutVars>
      </dgm:prSet>
      <dgm:spPr/>
    </dgm:pt>
    <dgm:pt modelId="{C6AC231E-C1FE-4770-80A8-B41D2F964A30}" type="pres">
      <dgm:prSet presAssocID="{134D4C35-41FC-4E53-AECC-28E1689CE2B4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6024020C-B74F-4DF2-BF70-59C89652288E}" type="pres">
      <dgm:prSet presAssocID="{134D4C35-41FC-4E53-AECC-28E1689CE2B4}" presName="ConnectLine" presStyleLbl="sibTrans1D1" presStyleIdx="0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9434344-09FB-451A-998A-429B2EB5B28D}" type="pres">
      <dgm:prSet presAssocID="{134D4C35-41FC-4E53-AECC-28E1689CE2B4}" presName="EmptyPlaceHolder" presStyleCnt="0"/>
      <dgm:spPr/>
    </dgm:pt>
    <dgm:pt modelId="{87EBC773-63A5-4FD0-BBAC-792E1388B817}" type="pres">
      <dgm:prSet presAssocID="{27762AD0-18ED-4084-BA55-7554B2844A29}" presName="spaceBetweenRectangles" presStyleCnt="0"/>
      <dgm:spPr/>
    </dgm:pt>
    <dgm:pt modelId="{ACBB7BB6-CB2E-433B-8EE0-31C1620B2DC6}" type="pres">
      <dgm:prSet presAssocID="{25DFB0D3-22BA-476E-A345-D8FAE668ACEE}" presName="composite" presStyleCnt="0"/>
      <dgm:spPr/>
    </dgm:pt>
    <dgm:pt modelId="{B267B3E8-405C-4D01-92A6-575C8AABC0B6}" type="pres">
      <dgm:prSet presAssocID="{25DFB0D3-22BA-476E-A345-D8FAE668ACEE}" presName="ConnectorPoint" presStyleLbl="lnNode1" presStyleIdx="1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768B976-073D-4074-878F-C2C132846BD8}" type="pres">
      <dgm:prSet presAssocID="{25DFB0D3-22BA-476E-A345-D8FAE668ACEE}" presName="DropPinPlaceHolder" presStyleCnt="0"/>
      <dgm:spPr/>
    </dgm:pt>
    <dgm:pt modelId="{814D5CBC-2B6D-4E20-9621-466AD1B9D697}" type="pres">
      <dgm:prSet presAssocID="{25DFB0D3-22BA-476E-A345-D8FAE668ACEE}" presName="DropPin" presStyleLbl="alignNode1" presStyleIdx="1" presStyleCnt="4"/>
      <dgm:spPr/>
    </dgm:pt>
    <dgm:pt modelId="{ACAC74A7-BC19-4E30-97FB-2E5FEF9DB5F0}" type="pres">
      <dgm:prSet presAssocID="{25DFB0D3-22BA-476E-A345-D8FAE668ACEE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4E5697A-A7A2-4294-B0C3-34E141DB54A0}" type="pres">
      <dgm:prSet presAssocID="{25DFB0D3-22BA-476E-A345-D8FAE668ACEE}" presName="L2TextContainer" presStyleLbl="revTx" presStyleIdx="2" presStyleCnt="8">
        <dgm:presLayoutVars>
          <dgm:bulletEnabled val="1"/>
        </dgm:presLayoutVars>
      </dgm:prSet>
      <dgm:spPr/>
    </dgm:pt>
    <dgm:pt modelId="{366D49B1-5675-42C5-87B7-2B8E16568D16}" type="pres">
      <dgm:prSet presAssocID="{25DFB0D3-22BA-476E-A345-D8FAE668ACEE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6D3FCA08-AD18-40C8-834B-7540A1264717}" type="pres">
      <dgm:prSet presAssocID="{25DFB0D3-22BA-476E-A345-D8FAE668ACEE}" presName="ConnectLine" presStyleLbl="sibTrans1D1" presStyleIdx="1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E82DC20-A18B-4CE8-B455-5576745BFF1D}" type="pres">
      <dgm:prSet presAssocID="{25DFB0D3-22BA-476E-A345-D8FAE668ACEE}" presName="EmptyPlaceHolder" presStyleCnt="0"/>
      <dgm:spPr/>
    </dgm:pt>
    <dgm:pt modelId="{1E49C226-E5A2-43BB-AF0F-F267238D58D5}" type="pres">
      <dgm:prSet presAssocID="{2EA0773B-8A38-4B10-B327-6EC128EAA79E}" presName="spaceBetweenRectangles" presStyleCnt="0"/>
      <dgm:spPr/>
    </dgm:pt>
    <dgm:pt modelId="{DCF915D8-1D2D-4522-B3D3-2E8195A45771}" type="pres">
      <dgm:prSet presAssocID="{D760AFA3-776E-4CA1-A4ED-92C034D5DC9A}" presName="composite" presStyleCnt="0"/>
      <dgm:spPr/>
    </dgm:pt>
    <dgm:pt modelId="{AF877AE9-5E7A-44A0-BFA0-2DB1E32686FA}" type="pres">
      <dgm:prSet presAssocID="{D760AFA3-776E-4CA1-A4ED-92C034D5DC9A}" presName="ConnectorPoint" presStyleLbl="lnNode1" presStyleIdx="2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E0B1151-0205-40B5-9ADE-6A2BDC3263F1}" type="pres">
      <dgm:prSet presAssocID="{D760AFA3-776E-4CA1-A4ED-92C034D5DC9A}" presName="DropPinPlaceHolder" presStyleCnt="0"/>
      <dgm:spPr/>
    </dgm:pt>
    <dgm:pt modelId="{C3E8CBC0-653D-48C8-820A-D383DD3C89BE}" type="pres">
      <dgm:prSet presAssocID="{D760AFA3-776E-4CA1-A4ED-92C034D5DC9A}" presName="DropPin" presStyleLbl="alignNode1" presStyleIdx="2" presStyleCnt="4"/>
      <dgm:spPr/>
    </dgm:pt>
    <dgm:pt modelId="{ADBF98A7-CFF1-4127-A95C-0940E2286BB3}" type="pres">
      <dgm:prSet presAssocID="{D760AFA3-776E-4CA1-A4ED-92C034D5DC9A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4923C68-E317-490D-A7C3-9FFF69105D45}" type="pres">
      <dgm:prSet presAssocID="{D760AFA3-776E-4CA1-A4ED-92C034D5DC9A}" presName="L2TextContainer" presStyleLbl="revTx" presStyleIdx="4" presStyleCnt="8">
        <dgm:presLayoutVars>
          <dgm:bulletEnabled val="1"/>
        </dgm:presLayoutVars>
      </dgm:prSet>
      <dgm:spPr/>
    </dgm:pt>
    <dgm:pt modelId="{4B67C7D2-D586-44E9-BA06-5D5319FC88CA}" type="pres">
      <dgm:prSet presAssocID="{D760AFA3-776E-4CA1-A4ED-92C034D5DC9A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23AD39F7-1E95-4D52-A7F4-37D4CA212AEB}" type="pres">
      <dgm:prSet presAssocID="{D760AFA3-776E-4CA1-A4ED-92C034D5DC9A}" presName="ConnectLine" presStyleLbl="sibTrans1D1" presStyleIdx="2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61C4FCA1-7758-4317-9606-4700F9ED300D}" type="pres">
      <dgm:prSet presAssocID="{D760AFA3-776E-4CA1-A4ED-92C034D5DC9A}" presName="EmptyPlaceHolder" presStyleCnt="0"/>
      <dgm:spPr/>
    </dgm:pt>
    <dgm:pt modelId="{82718433-FEA6-4909-8BD4-EA53E149A8C0}" type="pres">
      <dgm:prSet presAssocID="{9C2AD5CC-14DA-4326-9A47-98CD66CCF078}" presName="spaceBetweenRectangles" presStyleCnt="0"/>
      <dgm:spPr/>
    </dgm:pt>
    <dgm:pt modelId="{19E00E0E-E05C-486C-8C28-F6F089D04621}" type="pres">
      <dgm:prSet presAssocID="{E4BDA1DB-8E7E-47BA-8528-F547F3042E92}" presName="composite" presStyleCnt="0"/>
      <dgm:spPr/>
    </dgm:pt>
    <dgm:pt modelId="{F58AC612-AE87-4A4A-9AEA-377E917B68FB}" type="pres">
      <dgm:prSet presAssocID="{E4BDA1DB-8E7E-47BA-8528-F547F3042E92}" presName="ConnectorPoint" presStyleLbl="lnNode1" presStyleIdx="3" presStyleCnt="4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6CF1D9-3964-4853-979F-F5BF104061EC}" type="pres">
      <dgm:prSet presAssocID="{E4BDA1DB-8E7E-47BA-8528-F547F3042E92}" presName="DropPinPlaceHolder" presStyleCnt="0"/>
      <dgm:spPr/>
    </dgm:pt>
    <dgm:pt modelId="{0716B934-FF47-4709-A5AF-D26E9AEBD29B}" type="pres">
      <dgm:prSet presAssocID="{E4BDA1DB-8E7E-47BA-8528-F547F3042E92}" presName="DropPin" presStyleLbl="alignNode1" presStyleIdx="3" presStyleCnt="4"/>
      <dgm:spPr/>
    </dgm:pt>
    <dgm:pt modelId="{FEFD7233-F1EF-4519-875E-DB04E16A51B0}" type="pres">
      <dgm:prSet presAssocID="{E4BDA1DB-8E7E-47BA-8528-F547F3042E92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31A868E1-00A4-4AE7-8231-CE7EE5359963}" type="pres">
      <dgm:prSet presAssocID="{E4BDA1DB-8E7E-47BA-8528-F547F3042E92}" presName="L2TextContainer" presStyleLbl="revTx" presStyleIdx="6" presStyleCnt="8">
        <dgm:presLayoutVars>
          <dgm:bulletEnabled val="1"/>
        </dgm:presLayoutVars>
      </dgm:prSet>
      <dgm:spPr/>
    </dgm:pt>
    <dgm:pt modelId="{872B5F90-3157-4ED3-8970-C31D2AD6CB9E}" type="pres">
      <dgm:prSet presAssocID="{E4BDA1DB-8E7E-47BA-8528-F547F3042E92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267C0361-B16B-405D-B030-F31CB9186DA5}" type="pres">
      <dgm:prSet presAssocID="{E4BDA1DB-8E7E-47BA-8528-F547F3042E92}" presName="ConnectLine" presStyleLbl="sibTrans1D1" presStyleIdx="3" presStyleCnt="4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1A1D1336-5469-4C12-9A30-4C568218DF09}" type="pres">
      <dgm:prSet presAssocID="{E4BDA1DB-8E7E-47BA-8528-F547F3042E92}" presName="EmptyPlaceHolder" presStyleCnt="0"/>
      <dgm:spPr/>
    </dgm:pt>
  </dgm:ptLst>
  <dgm:cxnLst>
    <dgm:cxn modelId="{556F2901-C061-4C1C-BF98-1747F9E89ED9}" srcId="{134D4C35-41FC-4E53-AECC-28E1689CE2B4}" destId="{F5960DF5-B187-44EF-BA52-DA1488189DEF}" srcOrd="0" destOrd="0" parTransId="{7F139A9C-D155-4E03-A2CB-C1A324B0691B}" sibTransId="{64460D8C-4051-40B6-B7A3-31603E1CDC42}"/>
    <dgm:cxn modelId="{412E1E05-7FCA-4624-8833-EBC6264A3077}" srcId="{25DFB0D3-22BA-476E-A345-D8FAE668ACEE}" destId="{C308A3EA-D28A-4168-BFE5-107C70EC8D26}" srcOrd="0" destOrd="0" parTransId="{15C118DD-F5F0-47BF-8639-0E07672CAE6D}" sibTransId="{BE9F8F8D-AA47-493B-AC27-50B342BCDEC4}"/>
    <dgm:cxn modelId="{6ABC4818-B3D4-4F28-98F7-1A27FBA65E06}" srcId="{D760AFA3-776E-4CA1-A4ED-92C034D5DC9A}" destId="{BBE80E6C-376A-480A-A09D-0D60D0612F1C}" srcOrd="0" destOrd="0" parTransId="{C77F2B82-8E51-4DA3-A86D-E013CCB60394}" sibTransId="{58E2DF77-C150-4944-98EA-625E4D8ACF9A}"/>
    <dgm:cxn modelId="{AEA2EC3A-529E-4C99-9058-C08C339ED540}" type="presOf" srcId="{6DF3D7FD-5540-4541-B8B0-6FBEC17695C1}" destId="{17322D08-7F64-45CF-A550-AC6CEE983E79}" srcOrd="0" destOrd="0" presId="urn:microsoft.com/office/officeart/2017/3/layout/DropPinTimeline"/>
    <dgm:cxn modelId="{7098E541-32C7-46A2-B48D-F0C03476985E}" type="presOf" srcId="{E4BDA1DB-8E7E-47BA-8528-F547F3042E92}" destId="{872B5F90-3157-4ED3-8970-C31D2AD6CB9E}" srcOrd="0" destOrd="0" presId="urn:microsoft.com/office/officeart/2017/3/layout/DropPinTimeline"/>
    <dgm:cxn modelId="{8C111963-C9E7-476F-A21F-04307C511ED7}" srcId="{6DF3D7FD-5540-4541-B8B0-6FBEC17695C1}" destId="{D760AFA3-776E-4CA1-A4ED-92C034D5DC9A}" srcOrd="2" destOrd="0" parTransId="{2B1B5152-E7BB-4E00-A0A7-156750B4DB37}" sibTransId="{9C2AD5CC-14DA-4326-9A47-98CD66CCF078}"/>
    <dgm:cxn modelId="{E44C5170-0ECF-4932-8196-0843ECC3C388}" srcId="{6DF3D7FD-5540-4541-B8B0-6FBEC17695C1}" destId="{E4BDA1DB-8E7E-47BA-8528-F547F3042E92}" srcOrd="3" destOrd="0" parTransId="{A4E25C75-F259-4AA4-9DE8-82AD4CC4C4A3}" sibTransId="{CAD79048-191B-4E39-BCA0-0331EDECF781}"/>
    <dgm:cxn modelId="{56016174-6F9F-4355-BDF6-444E8F9D7B85}" type="presOf" srcId="{F5960DF5-B187-44EF-BA52-DA1488189DEF}" destId="{A5CC3299-4BB3-4F1B-961A-31B3AA653444}" srcOrd="0" destOrd="0" presId="urn:microsoft.com/office/officeart/2017/3/layout/DropPinTimeline"/>
    <dgm:cxn modelId="{BC54FF74-2503-4C86-B8CE-DE1DA7A4B8EC}" type="presOf" srcId="{D760AFA3-776E-4CA1-A4ED-92C034D5DC9A}" destId="{4B67C7D2-D586-44E9-BA06-5D5319FC88CA}" srcOrd="0" destOrd="0" presId="urn:microsoft.com/office/officeart/2017/3/layout/DropPinTimeline"/>
    <dgm:cxn modelId="{4EE0F25A-2E92-4982-AC4B-790726642131}" type="presOf" srcId="{BBE80E6C-376A-480A-A09D-0D60D0612F1C}" destId="{04923C68-E317-490D-A7C3-9FFF69105D45}" srcOrd="0" destOrd="0" presId="urn:microsoft.com/office/officeart/2017/3/layout/DropPinTimeline"/>
    <dgm:cxn modelId="{A4971089-02EA-4A32-8BC1-7116B68611EE}" type="presOf" srcId="{134D4C35-41FC-4E53-AECC-28E1689CE2B4}" destId="{C6AC231E-C1FE-4770-80A8-B41D2F964A30}" srcOrd="0" destOrd="0" presId="urn:microsoft.com/office/officeart/2017/3/layout/DropPinTimeline"/>
    <dgm:cxn modelId="{3E35CE9C-D321-4A5E-8FDD-97A7D371BF23}" srcId="{6DF3D7FD-5540-4541-B8B0-6FBEC17695C1}" destId="{25DFB0D3-22BA-476E-A345-D8FAE668ACEE}" srcOrd="1" destOrd="0" parTransId="{D0C77A48-C50C-46A8-ADE5-2487BBE99DBB}" sibTransId="{2EA0773B-8A38-4B10-B327-6EC128EAA79E}"/>
    <dgm:cxn modelId="{46FC9CA2-5923-4B4B-BB51-8E1BF328429C}" type="presOf" srcId="{25DFB0D3-22BA-476E-A345-D8FAE668ACEE}" destId="{366D49B1-5675-42C5-87B7-2B8E16568D16}" srcOrd="0" destOrd="0" presId="urn:microsoft.com/office/officeart/2017/3/layout/DropPinTimeline"/>
    <dgm:cxn modelId="{2C7B1CAA-5A19-423C-A80D-2658D08BD7F3}" type="presOf" srcId="{C308A3EA-D28A-4168-BFE5-107C70EC8D26}" destId="{D4E5697A-A7A2-4294-B0C3-34E141DB54A0}" srcOrd="0" destOrd="0" presId="urn:microsoft.com/office/officeart/2017/3/layout/DropPinTimeline"/>
    <dgm:cxn modelId="{AEAF79C5-A1A3-4000-AFB6-E4EE826BD489}" srcId="{E4BDA1DB-8E7E-47BA-8528-F547F3042E92}" destId="{41E81B43-9266-47A3-9A0C-0E268C290F09}" srcOrd="0" destOrd="0" parTransId="{B741084F-36D5-4875-8C59-75C52E2DD400}" sibTransId="{38F5B38A-27B9-4283-BAEB-75523F1B19A2}"/>
    <dgm:cxn modelId="{014765D7-B92D-4C81-BCFA-1967ADDFE4BA}" srcId="{6DF3D7FD-5540-4541-B8B0-6FBEC17695C1}" destId="{134D4C35-41FC-4E53-AECC-28E1689CE2B4}" srcOrd="0" destOrd="0" parTransId="{BF9B3DCC-2620-445F-B6A5-C140CE581D5D}" sibTransId="{27762AD0-18ED-4084-BA55-7554B2844A29}"/>
    <dgm:cxn modelId="{F11C29DC-7381-4448-BD69-DC8F787430F3}" type="presOf" srcId="{41E81B43-9266-47A3-9A0C-0E268C290F09}" destId="{31A868E1-00A4-4AE7-8231-CE7EE5359963}" srcOrd="0" destOrd="0" presId="urn:microsoft.com/office/officeart/2017/3/layout/DropPinTimeline"/>
    <dgm:cxn modelId="{0DD0155F-F382-4F37-A505-82C3F1978CEB}" type="presParOf" srcId="{17322D08-7F64-45CF-A550-AC6CEE983E79}" destId="{7E54A40F-3CF9-45BE-93EC-9A3BE13C3782}" srcOrd="0" destOrd="0" presId="urn:microsoft.com/office/officeart/2017/3/layout/DropPinTimeline"/>
    <dgm:cxn modelId="{CAAF48E3-500B-4607-9E8C-69A977723C17}" type="presParOf" srcId="{17322D08-7F64-45CF-A550-AC6CEE983E79}" destId="{B7D434F2-ADAA-4E7D-B3CC-1FE6DB7CC967}" srcOrd="1" destOrd="0" presId="urn:microsoft.com/office/officeart/2017/3/layout/DropPinTimeline"/>
    <dgm:cxn modelId="{6CCABFB1-ED49-458A-9EC7-8659F9660E13}" type="presParOf" srcId="{B7D434F2-ADAA-4E7D-B3CC-1FE6DB7CC967}" destId="{D825F647-18F1-4891-A03C-054657831342}" srcOrd="0" destOrd="0" presId="urn:microsoft.com/office/officeart/2017/3/layout/DropPinTimeline"/>
    <dgm:cxn modelId="{D18E9C08-CE64-4CA8-8CB6-133C15D6F347}" type="presParOf" srcId="{D825F647-18F1-4891-A03C-054657831342}" destId="{9AE91561-7605-4380-A359-C2F69394174E}" srcOrd="0" destOrd="0" presId="urn:microsoft.com/office/officeart/2017/3/layout/DropPinTimeline"/>
    <dgm:cxn modelId="{CD15D285-EB31-4260-BAFF-126B9BEEB63C}" type="presParOf" srcId="{D825F647-18F1-4891-A03C-054657831342}" destId="{E5B712A0-ADFD-4EA8-B92B-73DB46392E74}" srcOrd="1" destOrd="0" presId="urn:microsoft.com/office/officeart/2017/3/layout/DropPinTimeline"/>
    <dgm:cxn modelId="{09835089-3AC6-42DF-8E21-8C4441BF78BD}" type="presParOf" srcId="{E5B712A0-ADFD-4EA8-B92B-73DB46392E74}" destId="{2CC83D6E-02CB-4BCD-9869-CE528DF19993}" srcOrd="0" destOrd="0" presId="urn:microsoft.com/office/officeart/2017/3/layout/DropPinTimeline"/>
    <dgm:cxn modelId="{B65F6596-8027-4095-A950-9217CF6FFF0D}" type="presParOf" srcId="{E5B712A0-ADFD-4EA8-B92B-73DB46392E74}" destId="{B7BC16C5-8E25-4352-87D5-E41FF72B7D40}" srcOrd="1" destOrd="0" presId="urn:microsoft.com/office/officeart/2017/3/layout/DropPinTimeline"/>
    <dgm:cxn modelId="{982A78A9-6D90-4527-A9F3-448B471EF5B9}" type="presParOf" srcId="{D825F647-18F1-4891-A03C-054657831342}" destId="{A5CC3299-4BB3-4F1B-961A-31B3AA653444}" srcOrd="2" destOrd="0" presId="urn:microsoft.com/office/officeart/2017/3/layout/DropPinTimeline"/>
    <dgm:cxn modelId="{9B7F348D-789C-45C5-82DD-C9D83495F91C}" type="presParOf" srcId="{D825F647-18F1-4891-A03C-054657831342}" destId="{C6AC231E-C1FE-4770-80A8-B41D2F964A30}" srcOrd="3" destOrd="0" presId="urn:microsoft.com/office/officeart/2017/3/layout/DropPinTimeline"/>
    <dgm:cxn modelId="{43D4ED10-FA60-4A94-BD11-443E175A539E}" type="presParOf" srcId="{D825F647-18F1-4891-A03C-054657831342}" destId="{6024020C-B74F-4DF2-BF70-59C89652288E}" srcOrd="4" destOrd="0" presId="urn:microsoft.com/office/officeart/2017/3/layout/DropPinTimeline"/>
    <dgm:cxn modelId="{46C4A1D0-14CB-42A8-97EE-98E06EBE5949}" type="presParOf" srcId="{D825F647-18F1-4891-A03C-054657831342}" destId="{39434344-09FB-451A-998A-429B2EB5B28D}" srcOrd="5" destOrd="0" presId="urn:microsoft.com/office/officeart/2017/3/layout/DropPinTimeline"/>
    <dgm:cxn modelId="{03EE0094-F1D5-4DDB-BC28-079A41AC48CC}" type="presParOf" srcId="{B7D434F2-ADAA-4E7D-B3CC-1FE6DB7CC967}" destId="{87EBC773-63A5-4FD0-BBAC-792E1388B817}" srcOrd="1" destOrd="0" presId="urn:microsoft.com/office/officeart/2017/3/layout/DropPinTimeline"/>
    <dgm:cxn modelId="{E1CBB007-4067-4644-A30F-A027B5624EC9}" type="presParOf" srcId="{B7D434F2-ADAA-4E7D-B3CC-1FE6DB7CC967}" destId="{ACBB7BB6-CB2E-433B-8EE0-31C1620B2DC6}" srcOrd="2" destOrd="0" presId="urn:microsoft.com/office/officeart/2017/3/layout/DropPinTimeline"/>
    <dgm:cxn modelId="{CB64E534-0024-4E7B-B25A-F157C10FBE81}" type="presParOf" srcId="{ACBB7BB6-CB2E-433B-8EE0-31C1620B2DC6}" destId="{B267B3E8-405C-4D01-92A6-575C8AABC0B6}" srcOrd="0" destOrd="0" presId="urn:microsoft.com/office/officeart/2017/3/layout/DropPinTimeline"/>
    <dgm:cxn modelId="{573FD078-778A-43B0-BDCD-CF3303F0E9F6}" type="presParOf" srcId="{ACBB7BB6-CB2E-433B-8EE0-31C1620B2DC6}" destId="{0768B976-073D-4074-878F-C2C132846BD8}" srcOrd="1" destOrd="0" presId="urn:microsoft.com/office/officeart/2017/3/layout/DropPinTimeline"/>
    <dgm:cxn modelId="{79A021FF-BCFE-4704-9666-693831B23835}" type="presParOf" srcId="{0768B976-073D-4074-878F-C2C132846BD8}" destId="{814D5CBC-2B6D-4E20-9621-466AD1B9D697}" srcOrd="0" destOrd="0" presId="urn:microsoft.com/office/officeart/2017/3/layout/DropPinTimeline"/>
    <dgm:cxn modelId="{B534D463-4D5E-40FB-96D6-3F9A0A9BFBF5}" type="presParOf" srcId="{0768B976-073D-4074-878F-C2C132846BD8}" destId="{ACAC74A7-BC19-4E30-97FB-2E5FEF9DB5F0}" srcOrd="1" destOrd="0" presId="urn:microsoft.com/office/officeart/2017/3/layout/DropPinTimeline"/>
    <dgm:cxn modelId="{2FF1BF4B-34EB-4F5C-9134-26F6A99CBF2A}" type="presParOf" srcId="{ACBB7BB6-CB2E-433B-8EE0-31C1620B2DC6}" destId="{D4E5697A-A7A2-4294-B0C3-34E141DB54A0}" srcOrd="2" destOrd="0" presId="urn:microsoft.com/office/officeart/2017/3/layout/DropPinTimeline"/>
    <dgm:cxn modelId="{0715461E-568B-47A2-998B-B17D3B126FE1}" type="presParOf" srcId="{ACBB7BB6-CB2E-433B-8EE0-31C1620B2DC6}" destId="{366D49B1-5675-42C5-87B7-2B8E16568D16}" srcOrd="3" destOrd="0" presId="urn:microsoft.com/office/officeart/2017/3/layout/DropPinTimeline"/>
    <dgm:cxn modelId="{AD688742-F43A-42E0-A6AC-24720A7334C2}" type="presParOf" srcId="{ACBB7BB6-CB2E-433B-8EE0-31C1620B2DC6}" destId="{6D3FCA08-AD18-40C8-834B-7540A1264717}" srcOrd="4" destOrd="0" presId="urn:microsoft.com/office/officeart/2017/3/layout/DropPinTimeline"/>
    <dgm:cxn modelId="{0387319E-6654-40AF-8A64-3EC35BD8013F}" type="presParOf" srcId="{ACBB7BB6-CB2E-433B-8EE0-31C1620B2DC6}" destId="{5E82DC20-A18B-4CE8-B455-5576745BFF1D}" srcOrd="5" destOrd="0" presId="urn:microsoft.com/office/officeart/2017/3/layout/DropPinTimeline"/>
    <dgm:cxn modelId="{784F65FE-E9F3-4CD6-92E6-18AA9A3C93B0}" type="presParOf" srcId="{B7D434F2-ADAA-4E7D-B3CC-1FE6DB7CC967}" destId="{1E49C226-E5A2-43BB-AF0F-F267238D58D5}" srcOrd="3" destOrd="0" presId="urn:microsoft.com/office/officeart/2017/3/layout/DropPinTimeline"/>
    <dgm:cxn modelId="{F9C132DE-9F49-438F-9C92-DBB537ADD97B}" type="presParOf" srcId="{B7D434F2-ADAA-4E7D-B3CC-1FE6DB7CC967}" destId="{DCF915D8-1D2D-4522-B3D3-2E8195A45771}" srcOrd="4" destOrd="0" presId="urn:microsoft.com/office/officeart/2017/3/layout/DropPinTimeline"/>
    <dgm:cxn modelId="{415BB684-BFAA-4CAE-9D47-425DC2DF7870}" type="presParOf" srcId="{DCF915D8-1D2D-4522-B3D3-2E8195A45771}" destId="{AF877AE9-5E7A-44A0-BFA0-2DB1E32686FA}" srcOrd="0" destOrd="0" presId="urn:microsoft.com/office/officeart/2017/3/layout/DropPinTimeline"/>
    <dgm:cxn modelId="{BDCA405A-6510-48EE-A0C2-5AA9A83658E6}" type="presParOf" srcId="{DCF915D8-1D2D-4522-B3D3-2E8195A45771}" destId="{0E0B1151-0205-40B5-9ADE-6A2BDC3263F1}" srcOrd="1" destOrd="0" presId="urn:microsoft.com/office/officeart/2017/3/layout/DropPinTimeline"/>
    <dgm:cxn modelId="{B3BF5EB0-6D06-4BC6-9F67-6372B87F061D}" type="presParOf" srcId="{0E0B1151-0205-40B5-9ADE-6A2BDC3263F1}" destId="{C3E8CBC0-653D-48C8-820A-D383DD3C89BE}" srcOrd="0" destOrd="0" presId="urn:microsoft.com/office/officeart/2017/3/layout/DropPinTimeline"/>
    <dgm:cxn modelId="{E5DFD2D6-7E9F-4E20-AD78-B12A068AABD4}" type="presParOf" srcId="{0E0B1151-0205-40B5-9ADE-6A2BDC3263F1}" destId="{ADBF98A7-CFF1-4127-A95C-0940E2286BB3}" srcOrd="1" destOrd="0" presId="urn:microsoft.com/office/officeart/2017/3/layout/DropPinTimeline"/>
    <dgm:cxn modelId="{47F694FE-33C3-4856-BB66-BDB5411C9E5A}" type="presParOf" srcId="{DCF915D8-1D2D-4522-B3D3-2E8195A45771}" destId="{04923C68-E317-490D-A7C3-9FFF69105D45}" srcOrd="2" destOrd="0" presId="urn:microsoft.com/office/officeart/2017/3/layout/DropPinTimeline"/>
    <dgm:cxn modelId="{F5C907A4-B86E-47CB-A3E1-5D332D19E834}" type="presParOf" srcId="{DCF915D8-1D2D-4522-B3D3-2E8195A45771}" destId="{4B67C7D2-D586-44E9-BA06-5D5319FC88CA}" srcOrd="3" destOrd="0" presId="urn:microsoft.com/office/officeart/2017/3/layout/DropPinTimeline"/>
    <dgm:cxn modelId="{920E5569-20C8-461C-B395-122376450ACF}" type="presParOf" srcId="{DCF915D8-1D2D-4522-B3D3-2E8195A45771}" destId="{23AD39F7-1E95-4D52-A7F4-37D4CA212AEB}" srcOrd="4" destOrd="0" presId="urn:microsoft.com/office/officeart/2017/3/layout/DropPinTimeline"/>
    <dgm:cxn modelId="{26945619-DC21-4EAD-909A-E4382F055852}" type="presParOf" srcId="{DCF915D8-1D2D-4522-B3D3-2E8195A45771}" destId="{61C4FCA1-7758-4317-9606-4700F9ED300D}" srcOrd="5" destOrd="0" presId="urn:microsoft.com/office/officeart/2017/3/layout/DropPinTimeline"/>
    <dgm:cxn modelId="{8B7BB2D8-7C35-491C-AF6B-19FBD76D1C50}" type="presParOf" srcId="{B7D434F2-ADAA-4E7D-B3CC-1FE6DB7CC967}" destId="{82718433-FEA6-4909-8BD4-EA53E149A8C0}" srcOrd="5" destOrd="0" presId="urn:microsoft.com/office/officeart/2017/3/layout/DropPinTimeline"/>
    <dgm:cxn modelId="{298B5BAD-91C3-4B22-9FB1-1F4BF529B535}" type="presParOf" srcId="{B7D434F2-ADAA-4E7D-B3CC-1FE6DB7CC967}" destId="{19E00E0E-E05C-486C-8C28-F6F089D04621}" srcOrd="6" destOrd="0" presId="urn:microsoft.com/office/officeart/2017/3/layout/DropPinTimeline"/>
    <dgm:cxn modelId="{AA26D121-3618-4E2D-BBCF-34D808D4120D}" type="presParOf" srcId="{19E00E0E-E05C-486C-8C28-F6F089D04621}" destId="{F58AC612-AE87-4A4A-9AEA-377E917B68FB}" srcOrd="0" destOrd="0" presId="urn:microsoft.com/office/officeart/2017/3/layout/DropPinTimeline"/>
    <dgm:cxn modelId="{4B25144C-B151-41B1-9A3E-3AA3FE0B5BA3}" type="presParOf" srcId="{19E00E0E-E05C-486C-8C28-F6F089D04621}" destId="{6A6CF1D9-3964-4853-979F-F5BF104061EC}" srcOrd="1" destOrd="0" presId="urn:microsoft.com/office/officeart/2017/3/layout/DropPinTimeline"/>
    <dgm:cxn modelId="{D7C87D58-CAAC-488B-8FAA-645A1AD14F05}" type="presParOf" srcId="{6A6CF1D9-3964-4853-979F-F5BF104061EC}" destId="{0716B934-FF47-4709-A5AF-D26E9AEBD29B}" srcOrd="0" destOrd="0" presId="urn:microsoft.com/office/officeart/2017/3/layout/DropPinTimeline"/>
    <dgm:cxn modelId="{5BB7A6D7-1EA8-41D4-B1AC-A096799F3BEF}" type="presParOf" srcId="{6A6CF1D9-3964-4853-979F-F5BF104061EC}" destId="{FEFD7233-F1EF-4519-875E-DB04E16A51B0}" srcOrd="1" destOrd="0" presId="urn:microsoft.com/office/officeart/2017/3/layout/DropPinTimeline"/>
    <dgm:cxn modelId="{364D2996-2912-44DB-B1E1-6D007F3AE0CB}" type="presParOf" srcId="{19E00E0E-E05C-486C-8C28-F6F089D04621}" destId="{31A868E1-00A4-4AE7-8231-CE7EE5359963}" srcOrd="2" destOrd="0" presId="urn:microsoft.com/office/officeart/2017/3/layout/DropPinTimeline"/>
    <dgm:cxn modelId="{6B8712A7-E9E3-4920-9032-A21AFE19D876}" type="presParOf" srcId="{19E00E0E-E05C-486C-8C28-F6F089D04621}" destId="{872B5F90-3157-4ED3-8970-C31D2AD6CB9E}" srcOrd="3" destOrd="0" presId="urn:microsoft.com/office/officeart/2017/3/layout/DropPinTimeline"/>
    <dgm:cxn modelId="{1C2F2BD0-AD62-4A81-9628-BBE5F675AB89}" type="presParOf" srcId="{19E00E0E-E05C-486C-8C28-F6F089D04621}" destId="{267C0361-B16B-405D-B030-F31CB9186DA5}" srcOrd="4" destOrd="0" presId="urn:microsoft.com/office/officeart/2017/3/layout/DropPinTimeline"/>
    <dgm:cxn modelId="{D4E95C9F-B31C-4699-8CFC-4DCB6DE826BE}" type="presParOf" srcId="{19E00E0E-E05C-486C-8C28-F6F089D04621}" destId="{1A1D1336-5469-4C12-9A30-4C568218DF09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BB26D-4FFD-41B3-B407-6104018A055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2C854A3-AF4C-456D-BC13-70481180FD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Improving usability </a:t>
          </a:r>
        </a:p>
      </dgm:t>
    </dgm:pt>
    <dgm:pt modelId="{02BCEDEF-8E9C-4D56-AD0B-299CAF299D49}" type="parTrans" cxnId="{4EC19228-65F3-42EC-ABBD-0C67D8326C75}">
      <dgm:prSet/>
      <dgm:spPr/>
      <dgm:t>
        <a:bodyPr/>
        <a:lstStyle/>
        <a:p>
          <a:endParaRPr lang="en-US"/>
        </a:p>
      </dgm:t>
    </dgm:pt>
    <dgm:pt modelId="{FAB8E020-0D8E-4280-AE48-8FCFC0C96FE4}" type="sibTrans" cxnId="{4EC19228-65F3-42EC-ABBD-0C67D8326C75}">
      <dgm:prSet/>
      <dgm:spPr/>
      <dgm:t>
        <a:bodyPr/>
        <a:lstStyle/>
        <a:p>
          <a:endParaRPr lang="en-US"/>
        </a:p>
      </dgm:t>
    </dgm:pt>
    <dgm:pt modelId="{A31E896E-B020-4B98-B377-0B5875C765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latin typeface="Avenir Next LT Pro"/>
            </a:rPr>
            <a:t>Supporting users</a:t>
          </a:r>
          <a:endParaRPr lang="en-US"/>
        </a:p>
      </dgm:t>
    </dgm:pt>
    <dgm:pt modelId="{EDBBEC8E-C97C-46F7-9F23-C2DD4E7B6F9E}" type="parTrans" cxnId="{A5C02740-60D7-49BD-9C1A-397C1094BCCE}">
      <dgm:prSet/>
      <dgm:spPr/>
      <dgm:t>
        <a:bodyPr/>
        <a:lstStyle/>
        <a:p>
          <a:endParaRPr lang="en-US"/>
        </a:p>
      </dgm:t>
    </dgm:pt>
    <dgm:pt modelId="{B99C013B-F1F8-43A0-8CAF-70FCC660B674}" type="sibTrans" cxnId="{A5C02740-60D7-49BD-9C1A-397C1094BCCE}">
      <dgm:prSet/>
      <dgm:spPr/>
      <dgm:t>
        <a:bodyPr/>
        <a:lstStyle/>
        <a:p>
          <a:endParaRPr lang="en-US"/>
        </a:p>
      </dgm:t>
    </dgm:pt>
    <dgm:pt modelId="{3D64C13D-4322-4320-93E3-F4B0458C8D5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addressing performance </a:t>
          </a:r>
        </a:p>
      </dgm:t>
    </dgm:pt>
    <dgm:pt modelId="{DA42438D-7645-4B12-B0D8-EA89320F3A10}" type="parTrans" cxnId="{7363D93F-4BF0-4CE8-97AA-B096D2D1D447}">
      <dgm:prSet/>
      <dgm:spPr/>
      <dgm:t>
        <a:bodyPr/>
        <a:lstStyle/>
        <a:p>
          <a:endParaRPr lang="en-US"/>
        </a:p>
      </dgm:t>
    </dgm:pt>
    <dgm:pt modelId="{4A28DAE3-9239-449D-BD86-E1473A7F3A78}" type="sibTrans" cxnId="{7363D93F-4BF0-4CE8-97AA-B096D2D1D447}">
      <dgm:prSet/>
      <dgm:spPr/>
      <dgm:t>
        <a:bodyPr/>
        <a:lstStyle/>
        <a:p>
          <a:endParaRPr lang="en-US"/>
        </a:p>
      </dgm:t>
    </dgm:pt>
    <dgm:pt modelId="{842DF72D-31A4-4B75-B44F-5AB7503BEEC4}" type="pres">
      <dgm:prSet presAssocID="{6E4BB26D-4FFD-41B3-B407-6104018A0553}" presName="root" presStyleCnt="0">
        <dgm:presLayoutVars>
          <dgm:dir/>
          <dgm:resizeHandles val="exact"/>
        </dgm:presLayoutVars>
      </dgm:prSet>
      <dgm:spPr/>
    </dgm:pt>
    <dgm:pt modelId="{CCB5BFE3-30BC-4A32-9D7F-AB3C4E786FB8}" type="pres">
      <dgm:prSet presAssocID="{12C854A3-AF4C-456D-BC13-70481180FD60}" presName="compNode" presStyleCnt="0"/>
      <dgm:spPr/>
    </dgm:pt>
    <dgm:pt modelId="{84D68F68-DD5B-4B40-A403-A05AFCCF684F}" type="pres">
      <dgm:prSet presAssocID="{12C854A3-AF4C-456D-BC13-70481180FD60}" presName="iconBgRect" presStyleLbl="bgShp" presStyleIdx="0" presStyleCnt="3"/>
      <dgm:spPr/>
    </dgm:pt>
    <dgm:pt modelId="{3E4CE471-84E3-47E5-AA88-4E7E3D9CAA69}" type="pres">
      <dgm:prSet presAssocID="{12C854A3-AF4C-456D-BC13-70481180FD6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D265922-7904-4C14-82D7-ECF1F9F4DC72}" type="pres">
      <dgm:prSet presAssocID="{12C854A3-AF4C-456D-BC13-70481180FD60}" presName="spaceRect" presStyleCnt="0"/>
      <dgm:spPr/>
    </dgm:pt>
    <dgm:pt modelId="{ABA0C163-3AEA-4669-95B7-DF8128AF6FDC}" type="pres">
      <dgm:prSet presAssocID="{12C854A3-AF4C-456D-BC13-70481180FD60}" presName="textRect" presStyleLbl="revTx" presStyleIdx="0" presStyleCnt="3">
        <dgm:presLayoutVars>
          <dgm:chMax val="1"/>
          <dgm:chPref val="1"/>
        </dgm:presLayoutVars>
      </dgm:prSet>
      <dgm:spPr/>
    </dgm:pt>
    <dgm:pt modelId="{0C0AE6BB-EB3F-4463-853B-76F9410CFD5A}" type="pres">
      <dgm:prSet presAssocID="{FAB8E020-0D8E-4280-AE48-8FCFC0C96FE4}" presName="sibTrans" presStyleCnt="0"/>
      <dgm:spPr/>
    </dgm:pt>
    <dgm:pt modelId="{99C29068-B4A3-4E11-BB53-785673057EB3}" type="pres">
      <dgm:prSet presAssocID="{A31E896E-B020-4B98-B377-0B5875C76549}" presName="compNode" presStyleCnt="0"/>
      <dgm:spPr/>
    </dgm:pt>
    <dgm:pt modelId="{E8F3715C-9302-410C-824C-708E451355EE}" type="pres">
      <dgm:prSet presAssocID="{A31E896E-B020-4B98-B377-0B5875C76549}" presName="iconBgRect" presStyleLbl="bgShp" presStyleIdx="1" presStyleCnt="3"/>
      <dgm:spPr/>
    </dgm:pt>
    <dgm:pt modelId="{56F308C6-E40F-46BB-A55E-361546C38E16}" type="pres">
      <dgm:prSet presAssocID="{A31E896E-B020-4B98-B377-0B5875C765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D0E95A8C-2BA5-4CD2-9BC0-22CDA357DA2C}" type="pres">
      <dgm:prSet presAssocID="{A31E896E-B020-4B98-B377-0B5875C76549}" presName="spaceRect" presStyleCnt="0"/>
      <dgm:spPr/>
    </dgm:pt>
    <dgm:pt modelId="{76DBAFFB-3D1A-4097-958C-3DAE7135FA77}" type="pres">
      <dgm:prSet presAssocID="{A31E896E-B020-4B98-B377-0B5875C76549}" presName="textRect" presStyleLbl="revTx" presStyleIdx="1" presStyleCnt="3">
        <dgm:presLayoutVars>
          <dgm:chMax val="1"/>
          <dgm:chPref val="1"/>
        </dgm:presLayoutVars>
      </dgm:prSet>
      <dgm:spPr/>
    </dgm:pt>
    <dgm:pt modelId="{13F2281D-7D0E-4F12-A0C9-0458EEEA91F1}" type="pres">
      <dgm:prSet presAssocID="{B99C013B-F1F8-43A0-8CAF-70FCC660B674}" presName="sibTrans" presStyleCnt="0"/>
      <dgm:spPr/>
    </dgm:pt>
    <dgm:pt modelId="{5343ABD0-EC8B-435C-9A1D-0C74743F084E}" type="pres">
      <dgm:prSet presAssocID="{3D64C13D-4322-4320-93E3-F4B0458C8D59}" presName="compNode" presStyleCnt="0"/>
      <dgm:spPr/>
    </dgm:pt>
    <dgm:pt modelId="{CAB5D763-E8F8-4F8F-9EE8-685CAAB6E599}" type="pres">
      <dgm:prSet presAssocID="{3D64C13D-4322-4320-93E3-F4B0458C8D59}" presName="iconBgRect" presStyleLbl="bgShp" presStyleIdx="2" presStyleCnt="3"/>
      <dgm:spPr/>
    </dgm:pt>
    <dgm:pt modelId="{3B62A81D-E93C-4FA1-8013-6F74A46D70B8}" type="pres">
      <dgm:prSet presAssocID="{3D64C13D-4322-4320-93E3-F4B0458C8D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3639F88C-3494-4F2B-A3A9-02F4C89E2CE2}" type="pres">
      <dgm:prSet presAssocID="{3D64C13D-4322-4320-93E3-F4B0458C8D59}" presName="spaceRect" presStyleCnt="0"/>
      <dgm:spPr/>
    </dgm:pt>
    <dgm:pt modelId="{B69830F2-46E9-4564-9FCF-5823FED312C5}" type="pres">
      <dgm:prSet presAssocID="{3D64C13D-4322-4320-93E3-F4B0458C8D5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2A6700-B132-4974-B937-A858BD1EC353}" type="presOf" srcId="{12C854A3-AF4C-456D-BC13-70481180FD60}" destId="{ABA0C163-3AEA-4669-95B7-DF8128AF6FDC}" srcOrd="0" destOrd="0" presId="urn:microsoft.com/office/officeart/2018/5/layout/IconCircleLabelList"/>
    <dgm:cxn modelId="{BA9F0C1B-9C25-4143-AD01-641646E80EA9}" type="presOf" srcId="{3D64C13D-4322-4320-93E3-F4B0458C8D59}" destId="{B69830F2-46E9-4564-9FCF-5823FED312C5}" srcOrd="0" destOrd="0" presId="urn:microsoft.com/office/officeart/2018/5/layout/IconCircleLabelList"/>
    <dgm:cxn modelId="{8E635928-6ED7-4E96-BA45-04CCA5835732}" type="presOf" srcId="{A31E896E-B020-4B98-B377-0B5875C76549}" destId="{76DBAFFB-3D1A-4097-958C-3DAE7135FA77}" srcOrd="0" destOrd="0" presId="urn:microsoft.com/office/officeart/2018/5/layout/IconCircleLabelList"/>
    <dgm:cxn modelId="{4EC19228-65F3-42EC-ABBD-0C67D8326C75}" srcId="{6E4BB26D-4FFD-41B3-B407-6104018A0553}" destId="{12C854A3-AF4C-456D-BC13-70481180FD60}" srcOrd="0" destOrd="0" parTransId="{02BCEDEF-8E9C-4D56-AD0B-299CAF299D49}" sibTransId="{FAB8E020-0D8E-4280-AE48-8FCFC0C96FE4}"/>
    <dgm:cxn modelId="{72117B3B-A3AC-43CC-A569-04A0251C68A3}" type="presOf" srcId="{6E4BB26D-4FFD-41B3-B407-6104018A0553}" destId="{842DF72D-31A4-4B75-B44F-5AB7503BEEC4}" srcOrd="0" destOrd="0" presId="urn:microsoft.com/office/officeart/2018/5/layout/IconCircleLabelList"/>
    <dgm:cxn modelId="{7363D93F-4BF0-4CE8-97AA-B096D2D1D447}" srcId="{6E4BB26D-4FFD-41B3-B407-6104018A0553}" destId="{3D64C13D-4322-4320-93E3-F4B0458C8D59}" srcOrd="2" destOrd="0" parTransId="{DA42438D-7645-4B12-B0D8-EA89320F3A10}" sibTransId="{4A28DAE3-9239-449D-BD86-E1473A7F3A78}"/>
    <dgm:cxn modelId="{A5C02740-60D7-49BD-9C1A-397C1094BCCE}" srcId="{6E4BB26D-4FFD-41B3-B407-6104018A0553}" destId="{A31E896E-B020-4B98-B377-0B5875C76549}" srcOrd="1" destOrd="0" parTransId="{EDBBEC8E-C97C-46F7-9F23-C2DD4E7B6F9E}" sibTransId="{B99C013B-F1F8-43A0-8CAF-70FCC660B674}"/>
    <dgm:cxn modelId="{23EFF815-2A91-4CCC-A324-24184B18A6DB}" type="presParOf" srcId="{842DF72D-31A4-4B75-B44F-5AB7503BEEC4}" destId="{CCB5BFE3-30BC-4A32-9D7F-AB3C4E786FB8}" srcOrd="0" destOrd="0" presId="urn:microsoft.com/office/officeart/2018/5/layout/IconCircleLabelList"/>
    <dgm:cxn modelId="{F33801E6-233C-4BF9-ACC9-320FFA3E2F0E}" type="presParOf" srcId="{CCB5BFE3-30BC-4A32-9D7F-AB3C4E786FB8}" destId="{84D68F68-DD5B-4B40-A403-A05AFCCF684F}" srcOrd="0" destOrd="0" presId="urn:microsoft.com/office/officeart/2018/5/layout/IconCircleLabelList"/>
    <dgm:cxn modelId="{25855B2F-D380-4CCC-987A-492F2FC1C479}" type="presParOf" srcId="{CCB5BFE3-30BC-4A32-9D7F-AB3C4E786FB8}" destId="{3E4CE471-84E3-47E5-AA88-4E7E3D9CAA69}" srcOrd="1" destOrd="0" presId="urn:microsoft.com/office/officeart/2018/5/layout/IconCircleLabelList"/>
    <dgm:cxn modelId="{FFC9E838-6DCD-4F52-95EF-278BA545FD8A}" type="presParOf" srcId="{CCB5BFE3-30BC-4A32-9D7F-AB3C4E786FB8}" destId="{3D265922-7904-4C14-82D7-ECF1F9F4DC72}" srcOrd="2" destOrd="0" presId="urn:microsoft.com/office/officeart/2018/5/layout/IconCircleLabelList"/>
    <dgm:cxn modelId="{143E567E-773B-40D8-8EEB-2BA45FCB33B0}" type="presParOf" srcId="{CCB5BFE3-30BC-4A32-9D7F-AB3C4E786FB8}" destId="{ABA0C163-3AEA-4669-95B7-DF8128AF6FDC}" srcOrd="3" destOrd="0" presId="urn:microsoft.com/office/officeart/2018/5/layout/IconCircleLabelList"/>
    <dgm:cxn modelId="{660BDD4F-580B-47E1-AE4D-3744C87B562E}" type="presParOf" srcId="{842DF72D-31A4-4B75-B44F-5AB7503BEEC4}" destId="{0C0AE6BB-EB3F-4463-853B-76F9410CFD5A}" srcOrd="1" destOrd="0" presId="urn:microsoft.com/office/officeart/2018/5/layout/IconCircleLabelList"/>
    <dgm:cxn modelId="{B4755B7E-656F-4DF5-B126-99A6617FA04C}" type="presParOf" srcId="{842DF72D-31A4-4B75-B44F-5AB7503BEEC4}" destId="{99C29068-B4A3-4E11-BB53-785673057EB3}" srcOrd="2" destOrd="0" presId="urn:microsoft.com/office/officeart/2018/5/layout/IconCircleLabelList"/>
    <dgm:cxn modelId="{510E189A-0F56-4F59-B852-B7D89B12544A}" type="presParOf" srcId="{99C29068-B4A3-4E11-BB53-785673057EB3}" destId="{E8F3715C-9302-410C-824C-708E451355EE}" srcOrd="0" destOrd="0" presId="urn:microsoft.com/office/officeart/2018/5/layout/IconCircleLabelList"/>
    <dgm:cxn modelId="{82FAD88C-6178-4222-8486-5847EDF817F3}" type="presParOf" srcId="{99C29068-B4A3-4E11-BB53-785673057EB3}" destId="{56F308C6-E40F-46BB-A55E-361546C38E16}" srcOrd="1" destOrd="0" presId="urn:microsoft.com/office/officeart/2018/5/layout/IconCircleLabelList"/>
    <dgm:cxn modelId="{A17CAFA7-E09A-4673-B0C9-68670FAD602E}" type="presParOf" srcId="{99C29068-B4A3-4E11-BB53-785673057EB3}" destId="{D0E95A8C-2BA5-4CD2-9BC0-22CDA357DA2C}" srcOrd="2" destOrd="0" presId="urn:microsoft.com/office/officeart/2018/5/layout/IconCircleLabelList"/>
    <dgm:cxn modelId="{3B1EFA41-4AB9-42E1-884B-2CB54EDC6094}" type="presParOf" srcId="{99C29068-B4A3-4E11-BB53-785673057EB3}" destId="{76DBAFFB-3D1A-4097-958C-3DAE7135FA77}" srcOrd="3" destOrd="0" presId="urn:microsoft.com/office/officeart/2018/5/layout/IconCircleLabelList"/>
    <dgm:cxn modelId="{5F18AC3B-C76A-470D-892C-9AC30B9A5EB3}" type="presParOf" srcId="{842DF72D-31A4-4B75-B44F-5AB7503BEEC4}" destId="{13F2281D-7D0E-4F12-A0C9-0458EEEA91F1}" srcOrd="3" destOrd="0" presId="urn:microsoft.com/office/officeart/2018/5/layout/IconCircleLabelList"/>
    <dgm:cxn modelId="{ECF812B8-E7A3-44F7-9FE1-FDBF00CB6C6E}" type="presParOf" srcId="{842DF72D-31A4-4B75-B44F-5AB7503BEEC4}" destId="{5343ABD0-EC8B-435C-9A1D-0C74743F084E}" srcOrd="4" destOrd="0" presId="urn:microsoft.com/office/officeart/2018/5/layout/IconCircleLabelList"/>
    <dgm:cxn modelId="{5F8159BD-502D-413F-BBAB-FD9D9DD47D24}" type="presParOf" srcId="{5343ABD0-EC8B-435C-9A1D-0C74743F084E}" destId="{CAB5D763-E8F8-4F8F-9EE8-685CAAB6E599}" srcOrd="0" destOrd="0" presId="urn:microsoft.com/office/officeart/2018/5/layout/IconCircleLabelList"/>
    <dgm:cxn modelId="{89CA85D6-52F8-4BE4-868A-2F3456583BAE}" type="presParOf" srcId="{5343ABD0-EC8B-435C-9A1D-0C74743F084E}" destId="{3B62A81D-E93C-4FA1-8013-6F74A46D70B8}" srcOrd="1" destOrd="0" presId="urn:microsoft.com/office/officeart/2018/5/layout/IconCircleLabelList"/>
    <dgm:cxn modelId="{0FD2CACA-8085-4549-9A6A-6EAB1A9708F3}" type="presParOf" srcId="{5343ABD0-EC8B-435C-9A1D-0C74743F084E}" destId="{3639F88C-3494-4F2B-A3A9-02F4C89E2CE2}" srcOrd="2" destOrd="0" presId="urn:microsoft.com/office/officeart/2018/5/layout/IconCircleLabelList"/>
    <dgm:cxn modelId="{F661AEDC-8A46-46E6-9B41-76E04FC5FBD0}" type="presParOf" srcId="{5343ABD0-EC8B-435C-9A1D-0C74743F084E}" destId="{B69830F2-46E9-4564-9FCF-5823FED312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88B3E5-3D94-4E8F-B4A3-FEC3FF04D4A5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43A89A-0700-415E-BD50-B987F6812F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Service Quality </a:t>
          </a:r>
        </a:p>
      </dgm:t>
    </dgm:pt>
    <dgm:pt modelId="{15CA7C7D-40A7-401E-B0E0-E6D0E21028B9}" type="parTrans" cxnId="{F9DA2B4D-9633-46B8-915A-DF29CACA9AF8}">
      <dgm:prSet/>
      <dgm:spPr/>
      <dgm:t>
        <a:bodyPr/>
        <a:lstStyle/>
        <a:p>
          <a:endParaRPr lang="en-US"/>
        </a:p>
      </dgm:t>
    </dgm:pt>
    <dgm:pt modelId="{4B713413-C949-4F86-9EB2-E7C19B3145A8}" type="sibTrans" cxnId="{F9DA2B4D-9633-46B8-915A-DF29CACA9AF8}">
      <dgm:prSet/>
      <dgm:spPr/>
      <dgm:t>
        <a:bodyPr/>
        <a:lstStyle/>
        <a:p>
          <a:endParaRPr lang="en-US"/>
        </a:p>
      </dgm:t>
    </dgm:pt>
    <dgm:pt modelId="{31CE3928-FA08-4F2F-9BA7-F908F905E8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Migration Complexity</a:t>
          </a:r>
        </a:p>
      </dgm:t>
    </dgm:pt>
    <dgm:pt modelId="{DEED008D-A8BE-4C85-BEDD-36CADE579C3A}" type="parTrans" cxnId="{52C14B6A-F662-4AD6-8AE7-46D4D4E0316E}">
      <dgm:prSet/>
      <dgm:spPr/>
      <dgm:t>
        <a:bodyPr/>
        <a:lstStyle/>
        <a:p>
          <a:endParaRPr lang="en-US"/>
        </a:p>
      </dgm:t>
    </dgm:pt>
    <dgm:pt modelId="{CA0F84D9-6C75-43DF-AC9A-26CD5C78A6FE}" type="sibTrans" cxnId="{52C14B6A-F662-4AD6-8AE7-46D4D4E0316E}">
      <dgm:prSet/>
      <dgm:spPr/>
      <dgm:t>
        <a:bodyPr/>
        <a:lstStyle/>
        <a:p>
          <a:endParaRPr lang="en-US"/>
        </a:p>
      </dgm:t>
    </dgm:pt>
    <dgm:pt modelId="{F4B52A33-D252-4132-9C2D-0366925047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Feature Richness</a:t>
          </a:r>
        </a:p>
      </dgm:t>
    </dgm:pt>
    <dgm:pt modelId="{519E248A-7266-4EA4-9199-96C6D11711BB}" type="parTrans" cxnId="{C474DDFB-6197-4742-889C-7A68FE25028B}">
      <dgm:prSet/>
      <dgm:spPr/>
      <dgm:t>
        <a:bodyPr/>
        <a:lstStyle/>
        <a:p>
          <a:endParaRPr lang="en-US"/>
        </a:p>
      </dgm:t>
    </dgm:pt>
    <dgm:pt modelId="{9FA8F5A8-EF03-4D78-ABE7-9AE9638A9F09}" type="sibTrans" cxnId="{C474DDFB-6197-4742-889C-7A68FE25028B}">
      <dgm:prSet/>
      <dgm:spPr/>
      <dgm:t>
        <a:bodyPr/>
        <a:lstStyle/>
        <a:p>
          <a:endParaRPr lang="en-US"/>
        </a:p>
      </dgm:t>
    </dgm:pt>
    <dgm:pt modelId="{7B3D141A-36F6-4FD7-B5BC-82E84E47A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Learning &amp; Refinement</a:t>
          </a:r>
        </a:p>
      </dgm:t>
    </dgm:pt>
    <dgm:pt modelId="{D9F045D4-EC29-4942-9B24-FA592CFF27CE}" type="parTrans" cxnId="{9D6E9635-BCA7-464D-B84A-9FF5622DDEC8}">
      <dgm:prSet/>
      <dgm:spPr/>
      <dgm:t>
        <a:bodyPr/>
        <a:lstStyle/>
        <a:p>
          <a:endParaRPr lang="en-US"/>
        </a:p>
      </dgm:t>
    </dgm:pt>
    <dgm:pt modelId="{E12F12E7-8D15-4139-BC69-AF8BB76AE3CF}" type="sibTrans" cxnId="{9D6E9635-BCA7-464D-B84A-9FF5622DDEC8}">
      <dgm:prSet/>
      <dgm:spPr/>
      <dgm:t>
        <a:bodyPr/>
        <a:lstStyle/>
        <a:p>
          <a:endParaRPr lang="en-US"/>
        </a:p>
      </dgm:t>
    </dgm:pt>
    <dgm:pt modelId="{3AAD4769-E75F-4363-A9DA-694F7C955DA6}" type="pres">
      <dgm:prSet presAssocID="{A688B3E5-3D94-4E8F-B4A3-FEC3FF04D4A5}" presName="root" presStyleCnt="0">
        <dgm:presLayoutVars>
          <dgm:dir/>
          <dgm:resizeHandles val="exact"/>
        </dgm:presLayoutVars>
      </dgm:prSet>
      <dgm:spPr/>
    </dgm:pt>
    <dgm:pt modelId="{2F57C121-D673-4788-A134-FE268A00B283}" type="pres">
      <dgm:prSet presAssocID="{CC43A89A-0700-415E-BD50-B987F6812F4E}" presName="compNode" presStyleCnt="0"/>
      <dgm:spPr/>
    </dgm:pt>
    <dgm:pt modelId="{E9BDFC8D-91F8-4CDA-AE66-696A449872B8}" type="pres">
      <dgm:prSet presAssocID="{CC43A89A-0700-415E-BD50-B987F6812F4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2F7ECB-0615-4842-922D-302D7D19B83B}" type="pres">
      <dgm:prSet presAssocID="{CC43A89A-0700-415E-BD50-B987F6812F4E}" presName="spaceRect" presStyleCnt="0"/>
      <dgm:spPr/>
    </dgm:pt>
    <dgm:pt modelId="{DAEEFF9C-E8B8-4C0C-8476-3FEC00BB61BA}" type="pres">
      <dgm:prSet presAssocID="{CC43A89A-0700-415E-BD50-B987F6812F4E}" presName="textRect" presStyleLbl="revTx" presStyleIdx="0" presStyleCnt="4">
        <dgm:presLayoutVars>
          <dgm:chMax val="1"/>
          <dgm:chPref val="1"/>
        </dgm:presLayoutVars>
      </dgm:prSet>
      <dgm:spPr/>
    </dgm:pt>
    <dgm:pt modelId="{AA2CCA73-E2D0-4B14-ABAC-AA8477C56318}" type="pres">
      <dgm:prSet presAssocID="{4B713413-C949-4F86-9EB2-E7C19B3145A8}" presName="sibTrans" presStyleCnt="0"/>
      <dgm:spPr/>
    </dgm:pt>
    <dgm:pt modelId="{61A98B7E-4634-4AE9-A2B7-4A1690EEBA19}" type="pres">
      <dgm:prSet presAssocID="{31CE3928-FA08-4F2F-9BA7-F908F905E83F}" presName="compNode" presStyleCnt="0"/>
      <dgm:spPr/>
    </dgm:pt>
    <dgm:pt modelId="{9BCDC1A7-2F96-4292-9870-B762E678FDB3}" type="pres">
      <dgm:prSet presAssocID="{31CE3928-FA08-4F2F-9BA7-F908F905E8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BC8DB78-CAC9-4C07-9768-BEE8BEEFADD3}" type="pres">
      <dgm:prSet presAssocID="{31CE3928-FA08-4F2F-9BA7-F908F905E83F}" presName="spaceRect" presStyleCnt="0"/>
      <dgm:spPr/>
    </dgm:pt>
    <dgm:pt modelId="{460B2361-491C-4B80-B31A-FB1BA32ED85A}" type="pres">
      <dgm:prSet presAssocID="{31CE3928-FA08-4F2F-9BA7-F908F905E83F}" presName="textRect" presStyleLbl="revTx" presStyleIdx="1" presStyleCnt="4">
        <dgm:presLayoutVars>
          <dgm:chMax val="1"/>
          <dgm:chPref val="1"/>
        </dgm:presLayoutVars>
      </dgm:prSet>
      <dgm:spPr/>
    </dgm:pt>
    <dgm:pt modelId="{D880D5F1-68A3-4012-A631-A4A92E0AD139}" type="pres">
      <dgm:prSet presAssocID="{CA0F84D9-6C75-43DF-AC9A-26CD5C78A6FE}" presName="sibTrans" presStyleCnt="0"/>
      <dgm:spPr/>
    </dgm:pt>
    <dgm:pt modelId="{D5F27718-1CB3-43FB-9E57-31141CEE001C}" type="pres">
      <dgm:prSet presAssocID="{F4B52A33-D252-4132-9C2D-036692504766}" presName="compNode" presStyleCnt="0"/>
      <dgm:spPr/>
    </dgm:pt>
    <dgm:pt modelId="{717C6906-3ABD-4518-AA59-588B54942CCA}" type="pres">
      <dgm:prSet presAssocID="{F4B52A33-D252-4132-9C2D-0366925047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D8EF482-03B4-43B7-8B39-C010D1899C6F}" type="pres">
      <dgm:prSet presAssocID="{F4B52A33-D252-4132-9C2D-036692504766}" presName="spaceRect" presStyleCnt="0"/>
      <dgm:spPr/>
    </dgm:pt>
    <dgm:pt modelId="{323D5BA0-5F9F-474A-B5C9-BADE189DAF33}" type="pres">
      <dgm:prSet presAssocID="{F4B52A33-D252-4132-9C2D-036692504766}" presName="textRect" presStyleLbl="revTx" presStyleIdx="2" presStyleCnt="4">
        <dgm:presLayoutVars>
          <dgm:chMax val="1"/>
          <dgm:chPref val="1"/>
        </dgm:presLayoutVars>
      </dgm:prSet>
      <dgm:spPr/>
    </dgm:pt>
    <dgm:pt modelId="{855A5CDE-5C9C-4A87-A754-D2C93C15B94B}" type="pres">
      <dgm:prSet presAssocID="{9FA8F5A8-EF03-4D78-ABE7-9AE9638A9F09}" presName="sibTrans" presStyleCnt="0"/>
      <dgm:spPr/>
    </dgm:pt>
    <dgm:pt modelId="{ADB07C4F-CB03-480C-9F3A-53D26E96FDD3}" type="pres">
      <dgm:prSet presAssocID="{7B3D141A-36F6-4FD7-B5BC-82E84E47AC09}" presName="compNode" presStyleCnt="0"/>
      <dgm:spPr/>
    </dgm:pt>
    <dgm:pt modelId="{80E7DF46-5190-42B7-9CD6-38B1D5519AF9}" type="pres">
      <dgm:prSet presAssocID="{7B3D141A-36F6-4FD7-B5BC-82E84E47AC0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ED9667F-27F8-42C3-8344-E988E10731F8}" type="pres">
      <dgm:prSet presAssocID="{7B3D141A-36F6-4FD7-B5BC-82E84E47AC09}" presName="spaceRect" presStyleCnt="0"/>
      <dgm:spPr/>
    </dgm:pt>
    <dgm:pt modelId="{9D2681BC-4610-481D-BE0A-D6A956E53246}" type="pres">
      <dgm:prSet presAssocID="{7B3D141A-36F6-4FD7-B5BC-82E84E47AC0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E65AD0D-8084-48FE-851A-325B5EEEF6E0}" type="presOf" srcId="{CC43A89A-0700-415E-BD50-B987F6812F4E}" destId="{DAEEFF9C-E8B8-4C0C-8476-3FEC00BB61BA}" srcOrd="0" destOrd="0" presId="urn:microsoft.com/office/officeart/2018/2/layout/IconLabelList"/>
    <dgm:cxn modelId="{7545D61B-C400-4E78-80FE-D230FDCF5BD7}" type="presOf" srcId="{A688B3E5-3D94-4E8F-B4A3-FEC3FF04D4A5}" destId="{3AAD4769-E75F-4363-A9DA-694F7C955DA6}" srcOrd="0" destOrd="0" presId="urn:microsoft.com/office/officeart/2018/2/layout/IconLabelList"/>
    <dgm:cxn modelId="{29DF7E22-8F82-4FBD-B1D7-651007558A91}" type="presOf" srcId="{F4B52A33-D252-4132-9C2D-036692504766}" destId="{323D5BA0-5F9F-474A-B5C9-BADE189DAF33}" srcOrd="0" destOrd="0" presId="urn:microsoft.com/office/officeart/2018/2/layout/IconLabelList"/>
    <dgm:cxn modelId="{A2A91D25-BBD3-45B8-99AC-B7166E4E7E81}" type="presOf" srcId="{31CE3928-FA08-4F2F-9BA7-F908F905E83F}" destId="{460B2361-491C-4B80-B31A-FB1BA32ED85A}" srcOrd="0" destOrd="0" presId="urn:microsoft.com/office/officeart/2018/2/layout/IconLabelList"/>
    <dgm:cxn modelId="{9D6E9635-BCA7-464D-B84A-9FF5622DDEC8}" srcId="{A688B3E5-3D94-4E8F-B4A3-FEC3FF04D4A5}" destId="{7B3D141A-36F6-4FD7-B5BC-82E84E47AC09}" srcOrd="3" destOrd="0" parTransId="{D9F045D4-EC29-4942-9B24-FA592CFF27CE}" sibTransId="{E12F12E7-8D15-4139-BC69-AF8BB76AE3CF}"/>
    <dgm:cxn modelId="{ACEEE235-0B15-4A1C-B3A1-F85E966B44E2}" type="presOf" srcId="{7B3D141A-36F6-4FD7-B5BC-82E84E47AC09}" destId="{9D2681BC-4610-481D-BE0A-D6A956E53246}" srcOrd="0" destOrd="0" presId="urn:microsoft.com/office/officeart/2018/2/layout/IconLabelList"/>
    <dgm:cxn modelId="{52C14B6A-F662-4AD6-8AE7-46D4D4E0316E}" srcId="{A688B3E5-3D94-4E8F-B4A3-FEC3FF04D4A5}" destId="{31CE3928-FA08-4F2F-9BA7-F908F905E83F}" srcOrd="1" destOrd="0" parTransId="{DEED008D-A8BE-4C85-BEDD-36CADE579C3A}" sibTransId="{CA0F84D9-6C75-43DF-AC9A-26CD5C78A6FE}"/>
    <dgm:cxn modelId="{F9DA2B4D-9633-46B8-915A-DF29CACA9AF8}" srcId="{A688B3E5-3D94-4E8F-B4A3-FEC3FF04D4A5}" destId="{CC43A89A-0700-415E-BD50-B987F6812F4E}" srcOrd="0" destOrd="0" parTransId="{15CA7C7D-40A7-401E-B0E0-E6D0E21028B9}" sibTransId="{4B713413-C949-4F86-9EB2-E7C19B3145A8}"/>
    <dgm:cxn modelId="{C474DDFB-6197-4742-889C-7A68FE25028B}" srcId="{A688B3E5-3D94-4E8F-B4A3-FEC3FF04D4A5}" destId="{F4B52A33-D252-4132-9C2D-036692504766}" srcOrd="2" destOrd="0" parTransId="{519E248A-7266-4EA4-9199-96C6D11711BB}" sibTransId="{9FA8F5A8-EF03-4D78-ABE7-9AE9638A9F09}"/>
    <dgm:cxn modelId="{EE68A5E0-B598-4180-8AA9-786A9DF2BFE3}" type="presParOf" srcId="{3AAD4769-E75F-4363-A9DA-694F7C955DA6}" destId="{2F57C121-D673-4788-A134-FE268A00B283}" srcOrd="0" destOrd="0" presId="urn:microsoft.com/office/officeart/2018/2/layout/IconLabelList"/>
    <dgm:cxn modelId="{ED807832-B59B-4197-945E-B3EBCD0AC287}" type="presParOf" srcId="{2F57C121-D673-4788-A134-FE268A00B283}" destId="{E9BDFC8D-91F8-4CDA-AE66-696A449872B8}" srcOrd="0" destOrd="0" presId="urn:microsoft.com/office/officeart/2018/2/layout/IconLabelList"/>
    <dgm:cxn modelId="{0513A966-6F75-46C2-9EBE-20868D923ACC}" type="presParOf" srcId="{2F57C121-D673-4788-A134-FE268A00B283}" destId="{672F7ECB-0615-4842-922D-302D7D19B83B}" srcOrd="1" destOrd="0" presId="urn:microsoft.com/office/officeart/2018/2/layout/IconLabelList"/>
    <dgm:cxn modelId="{A728DE0B-7708-4DE7-B936-5C1FC85F7449}" type="presParOf" srcId="{2F57C121-D673-4788-A134-FE268A00B283}" destId="{DAEEFF9C-E8B8-4C0C-8476-3FEC00BB61BA}" srcOrd="2" destOrd="0" presId="urn:microsoft.com/office/officeart/2018/2/layout/IconLabelList"/>
    <dgm:cxn modelId="{8F38BEE3-7A08-4057-91A4-BC59D8769962}" type="presParOf" srcId="{3AAD4769-E75F-4363-A9DA-694F7C955DA6}" destId="{AA2CCA73-E2D0-4B14-ABAC-AA8477C56318}" srcOrd="1" destOrd="0" presId="urn:microsoft.com/office/officeart/2018/2/layout/IconLabelList"/>
    <dgm:cxn modelId="{2FC449AE-DF47-474B-8DF8-63A9E838F8A7}" type="presParOf" srcId="{3AAD4769-E75F-4363-A9DA-694F7C955DA6}" destId="{61A98B7E-4634-4AE9-A2B7-4A1690EEBA19}" srcOrd="2" destOrd="0" presId="urn:microsoft.com/office/officeart/2018/2/layout/IconLabelList"/>
    <dgm:cxn modelId="{016BF5BB-F58E-4A36-9D68-B1AC02DF6B1E}" type="presParOf" srcId="{61A98B7E-4634-4AE9-A2B7-4A1690EEBA19}" destId="{9BCDC1A7-2F96-4292-9870-B762E678FDB3}" srcOrd="0" destOrd="0" presId="urn:microsoft.com/office/officeart/2018/2/layout/IconLabelList"/>
    <dgm:cxn modelId="{ED2F2B36-81B5-4EAE-9027-94B665E53E72}" type="presParOf" srcId="{61A98B7E-4634-4AE9-A2B7-4A1690EEBA19}" destId="{0BC8DB78-CAC9-4C07-9768-BEE8BEEFADD3}" srcOrd="1" destOrd="0" presId="urn:microsoft.com/office/officeart/2018/2/layout/IconLabelList"/>
    <dgm:cxn modelId="{0F2430D3-454F-42C6-AAB3-FB6F146530D1}" type="presParOf" srcId="{61A98B7E-4634-4AE9-A2B7-4A1690EEBA19}" destId="{460B2361-491C-4B80-B31A-FB1BA32ED85A}" srcOrd="2" destOrd="0" presId="urn:microsoft.com/office/officeart/2018/2/layout/IconLabelList"/>
    <dgm:cxn modelId="{5CC93585-3B58-4DA9-9B2E-AD1AF3FEEFDB}" type="presParOf" srcId="{3AAD4769-E75F-4363-A9DA-694F7C955DA6}" destId="{D880D5F1-68A3-4012-A631-A4A92E0AD139}" srcOrd="3" destOrd="0" presId="urn:microsoft.com/office/officeart/2018/2/layout/IconLabelList"/>
    <dgm:cxn modelId="{512C42A1-431E-4535-B3C2-6EE8864C9CA2}" type="presParOf" srcId="{3AAD4769-E75F-4363-A9DA-694F7C955DA6}" destId="{D5F27718-1CB3-43FB-9E57-31141CEE001C}" srcOrd="4" destOrd="0" presId="urn:microsoft.com/office/officeart/2018/2/layout/IconLabelList"/>
    <dgm:cxn modelId="{6D2CD173-86DC-4FEE-BAA6-BC19B43CBF29}" type="presParOf" srcId="{D5F27718-1CB3-43FB-9E57-31141CEE001C}" destId="{717C6906-3ABD-4518-AA59-588B54942CCA}" srcOrd="0" destOrd="0" presId="urn:microsoft.com/office/officeart/2018/2/layout/IconLabelList"/>
    <dgm:cxn modelId="{D5D89233-E9A9-4B8E-861A-517E819D8D91}" type="presParOf" srcId="{D5F27718-1CB3-43FB-9E57-31141CEE001C}" destId="{6D8EF482-03B4-43B7-8B39-C010D1899C6F}" srcOrd="1" destOrd="0" presId="urn:microsoft.com/office/officeart/2018/2/layout/IconLabelList"/>
    <dgm:cxn modelId="{BABD5D57-C59C-4EDF-BC13-4856D0BD37D8}" type="presParOf" srcId="{D5F27718-1CB3-43FB-9E57-31141CEE001C}" destId="{323D5BA0-5F9F-474A-B5C9-BADE189DAF33}" srcOrd="2" destOrd="0" presId="urn:microsoft.com/office/officeart/2018/2/layout/IconLabelList"/>
    <dgm:cxn modelId="{CEF035BD-11E4-41A9-A066-12A9DACDBBEE}" type="presParOf" srcId="{3AAD4769-E75F-4363-A9DA-694F7C955DA6}" destId="{855A5CDE-5C9C-4A87-A754-D2C93C15B94B}" srcOrd="5" destOrd="0" presId="urn:microsoft.com/office/officeart/2018/2/layout/IconLabelList"/>
    <dgm:cxn modelId="{2BA3DBED-4C36-4D76-990A-CB878228983E}" type="presParOf" srcId="{3AAD4769-E75F-4363-A9DA-694F7C955DA6}" destId="{ADB07C4F-CB03-480C-9F3A-53D26E96FDD3}" srcOrd="6" destOrd="0" presId="urn:microsoft.com/office/officeart/2018/2/layout/IconLabelList"/>
    <dgm:cxn modelId="{B30CDB0B-3592-4814-9BEE-345C1E0963D3}" type="presParOf" srcId="{ADB07C4F-CB03-480C-9F3A-53D26E96FDD3}" destId="{80E7DF46-5190-42B7-9CD6-38B1D5519AF9}" srcOrd="0" destOrd="0" presId="urn:microsoft.com/office/officeart/2018/2/layout/IconLabelList"/>
    <dgm:cxn modelId="{515D6317-9651-48E2-A5E6-3B5E8310FEFB}" type="presParOf" srcId="{ADB07C4F-CB03-480C-9F3A-53D26E96FDD3}" destId="{1ED9667F-27F8-42C3-8344-E988E10731F8}" srcOrd="1" destOrd="0" presId="urn:microsoft.com/office/officeart/2018/2/layout/IconLabelList"/>
    <dgm:cxn modelId="{8BF61B3C-907D-4C9E-AD65-E9D92155F105}" type="presParOf" srcId="{ADB07C4F-CB03-480C-9F3A-53D26E96FDD3}" destId="{9D2681BC-4610-481D-BE0A-D6A956E532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02AE4-29AF-4D03-8979-35F1332F23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C703D1-01FB-4797-9B5C-98F3BABC8383}">
      <dgm:prSet/>
      <dgm:spPr/>
      <dgm:t>
        <a:bodyPr/>
        <a:lstStyle/>
        <a:p>
          <a:r>
            <a:rPr lang="en-US"/>
            <a:t>EA states may have different transition dates </a:t>
          </a:r>
        </a:p>
      </dgm:t>
    </dgm:pt>
    <dgm:pt modelId="{82B0509F-0695-45A6-96BF-61EFA05A5AF2}" type="parTrans" cxnId="{C8011FF8-3182-4BA6-A296-233337352EE2}">
      <dgm:prSet/>
      <dgm:spPr/>
      <dgm:t>
        <a:bodyPr/>
        <a:lstStyle/>
        <a:p>
          <a:endParaRPr lang="en-US"/>
        </a:p>
      </dgm:t>
    </dgm:pt>
    <dgm:pt modelId="{9D74F383-E42F-4CC9-AB25-94FC6C79BC1A}" type="sibTrans" cxnId="{C8011FF8-3182-4BA6-A296-233337352EE2}">
      <dgm:prSet/>
      <dgm:spPr/>
      <dgm:t>
        <a:bodyPr/>
        <a:lstStyle/>
        <a:p>
          <a:endParaRPr lang="en-US"/>
        </a:p>
      </dgm:t>
    </dgm:pt>
    <dgm:pt modelId="{30CCF0FE-7EF0-4B20-8C4F-FDD6CF75ADF6}">
      <dgm:prSet/>
      <dgm:spPr/>
      <dgm:t>
        <a:bodyPr/>
        <a:lstStyle/>
        <a:p>
          <a:r>
            <a:rPr lang="en-US"/>
            <a:t>Many users will operate in both systems for a time</a:t>
          </a:r>
        </a:p>
      </dgm:t>
    </dgm:pt>
    <dgm:pt modelId="{1DB2A04B-16CC-4C3F-88E9-1F88E607FCF0}" type="parTrans" cxnId="{4DF52437-7676-4A51-B39C-B184D64BCDBC}">
      <dgm:prSet/>
      <dgm:spPr/>
      <dgm:t>
        <a:bodyPr/>
        <a:lstStyle/>
        <a:p>
          <a:endParaRPr lang="en-US"/>
        </a:p>
      </dgm:t>
    </dgm:pt>
    <dgm:pt modelId="{71C01153-0EAC-422B-A39D-C37B5B5BE857}" type="sibTrans" cxnId="{4DF52437-7676-4A51-B39C-B184D64BCDBC}">
      <dgm:prSet/>
      <dgm:spPr/>
      <dgm:t>
        <a:bodyPr/>
        <a:lstStyle/>
        <a:p>
          <a:endParaRPr lang="en-US"/>
        </a:p>
      </dgm:t>
    </dgm:pt>
    <dgm:pt modelId="{5E1F8A01-283F-4123-8369-E7CFCDEC5813}">
      <dgm:prSet/>
      <dgm:spPr/>
      <dgm:t>
        <a:bodyPr/>
        <a:lstStyle/>
        <a:p>
          <a:r>
            <a:rPr lang="en-US"/>
            <a:t>Both system will have messaging and tools to help guide users</a:t>
          </a:r>
        </a:p>
      </dgm:t>
    </dgm:pt>
    <dgm:pt modelId="{9043A4B6-D9F7-45CF-AE3E-B47E2E500CC8}" type="parTrans" cxnId="{0F0971B2-0185-4973-8522-7662CA9EFF6E}">
      <dgm:prSet/>
      <dgm:spPr/>
      <dgm:t>
        <a:bodyPr/>
        <a:lstStyle/>
        <a:p>
          <a:endParaRPr lang="en-US"/>
        </a:p>
      </dgm:t>
    </dgm:pt>
    <dgm:pt modelId="{D3FA1A71-0E84-48AE-ADD6-A7C64DC674C1}" type="sibTrans" cxnId="{0F0971B2-0185-4973-8522-7662CA9EFF6E}">
      <dgm:prSet/>
      <dgm:spPr/>
      <dgm:t>
        <a:bodyPr/>
        <a:lstStyle/>
        <a:p>
          <a:endParaRPr lang="en-US"/>
        </a:p>
      </dgm:t>
    </dgm:pt>
    <dgm:pt modelId="{2D4B2DCD-D8DF-481B-83CE-74864ABD4498}">
      <dgm:prSet/>
      <dgm:spPr/>
      <dgm:t>
        <a:bodyPr/>
        <a:lstStyle/>
        <a:p>
          <a:r>
            <a:rPr lang="en-US" dirty="0"/>
            <a:t>Early adopters will inform next steps and the longer-term roadmap</a:t>
          </a:r>
        </a:p>
      </dgm:t>
    </dgm:pt>
    <dgm:pt modelId="{816D5C9F-A0D2-4BB9-81CC-D20654F21F18}" type="parTrans" cxnId="{D9D1418F-2764-49D0-944B-0766657D4295}">
      <dgm:prSet/>
      <dgm:spPr/>
      <dgm:t>
        <a:bodyPr/>
        <a:lstStyle/>
        <a:p>
          <a:endParaRPr lang="en-US"/>
        </a:p>
      </dgm:t>
    </dgm:pt>
    <dgm:pt modelId="{814C3D3D-64D5-45BA-A3A9-FF8230811B33}" type="sibTrans" cxnId="{D9D1418F-2764-49D0-944B-0766657D4295}">
      <dgm:prSet/>
      <dgm:spPr/>
      <dgm:t>
        <a:bodyPr/>
        <a:lstStyle/>
        <a:p>
          <a:endParaRPr lang="en-US"/>
        </a:p>
      </dgm:t>
    </dgm:pt>
    <dgm:pt modelId="{94C53545-8B08-44CC-BA12-DE63374F9987}" type="pres">
      <dgm:prSet presAssocID="{C1C02AE4-29AF-4D03-8979-35F1332F2347}" presName="root" presStyleCnt="0">
        <dgm:presLayoutVars>
          <dgm:dir/>
          <dgm:resizeHandles val="exact"/>
        </dgm:presLayoutVars>
      </dgm:prSet>
      <dgm:spPr/>
    </dgm:pt>
    <dgm:pt modelId="{5E49E9C1-130A-441B-9887-AD3B2CD9D26D}" type="pres">
      <dgm:prSet presAssocID="{23C703D1-01FB-4797-9B5C-98F3BABC8383}" presName="compNode" presStyleCnt="0"/>
      <dgm:spPr/>
    </dgm:pt>
    <dgm:pt modelId="{E2F2C826-CC87-4F4B-BA19-D0D0B792F6CB}" type="pres">
      <dgm:prSet presAssocID="{23C703D1-01FB-4797-9B5C-98F3BABC8383}" presName="bgRect" presStyleLbl="bgShp" presStyleIdx="0" presStyleCnt="4"/>
      <dgm:spPr/>
    </dgm:pt>
    <dgm:pt modelId="{0276889D-A6D7-42D9-8978-C3EE94155746}" type="pres">
      <dgm:prSet presAssocID="{23C703D1-01FB-4797-9B5C-98F3BABC838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814C844-90F2-4023-8E8E-5082E789F1A9}" type="pres">
      <dgm:prSet presAssocID="{23C703D1-01FB-4797-9B5C-98F3BABC8383}" presName="spaceRect" presStyleCnt="0"/>
      <dgm:spPr/>
    </dgm:pt>
    <dgm:pt modelId="{ACFA52ED-8395-4E9D-86BE-436956B9FD1D}" type="pres">
      <dgm:prSet presAssocID="{23C703D1-01FB-4797-9B5C-98F3BABC8383}" presName="parTx" presStyleLbl="revTx" presStyleIdx="0" presStyleCnt="4">
        <dgm:presLayoutVars>
          <dgm:chMax val="0"/>
          <dgm:chPref val="0"/>
        </dgm:presLayoutVars>
      </dgm:prSet>
      <dgm:spPr/>
    </dgm:pt>
    <dgm:pt modelId="{425B1F9B-0360-4EE4-90D3-D854AB3D570C}" type="pres">
      <dgm:prSet presAssocID="{9D74F383-E42F-4CC9-AB25-94FC6C79BC1A}" presName="sibTrans" presStyleCnt="0"/>
      <dgm:spPr/>
    </dgm:pt>
    <dgm:pt modelId="{04D172DB-148E-4DFF-A073-CD33108676DB}" type="pres">
      <dgm:prSet presAssocID="{30CCF0FE-7EF0-4B20-8C4F-FDD6CF75ADF6}" presName="compNode" presStyleCnt="0"/>
      <dgm:spPr/>
    </dgm:pt>
    <dgm:pt modelId="{746873E8-A1FB-4DE4-993E-8A1DCE1925A2}" type="pres">
      <dgm:prSet presAssocID="{30CCF0FE-7EF0-4B20-8C4F-FDD6CF75ADF6}" presName="bgRect" presStyleLbl="bgShp" presStyleIdx="1" presStyleCnt="4"/>
      <dgm:spPr/>
    </dgm:pt>
    <dgm:pt modelId="{021CDE9F-32B6-4F06-9E41-57C0AEC869D1}" type="pres">
      <dgm:prSet presAssocID="{30CCF0FE-7EF0-4B20-8C4F-FDD6CF75ADF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3FC9984-36DD-4715-8A48-5D0EA89DDF4F}" type="pres">
      <dgm:prSet presAssocID="{30CCF0FE-7EF0-4B20-8C4F-FDD6CF75ADF6}" presName="spaceRect" presStyleCnt="0"/>
      <dgm:spPr/>
    </dgm:pt>
    <dgm:pt modelId="{AA2327A9-B97A-4B67-8B38-AA8B2C6A1C33}" type="pres">
      <dgm:prSet presAssocID="{30CCF0FE-7EF0-4B20-8C4F-FDD6CF75ADF6}" presName="parTx" presStyleLbl="revTx" presStyleIdx="1" presStyleCnt="4">
        <dgm:presLayoutVars>
          <dgm:chMax val="0"/>
          <dgm:chPref val="0"/>
        </dgm:presLayoutVars>
      </dgm:prSet>
      <dgm:spPr/>
    </dgm:pt>
    <dgm:pt modelId="{7B0FB58F-1F13-4FFE-A8AA-F20ED63A4894}" type="pres">
      <dgm:prSet presAssocID="{71C01153-0EAC-422B-A39D-C37B5B5BE857}" presName="sibTrans" presStyleCnt="0"/>
      <dgm:spPr/>
    </dgm:pt>
    <dgm:pt modelId="{11D266B8-CD75-4538-8F1E-434A37C5A4F8}" type="pres">
      <dgm:prSet presAssocID="{5E1F8A01-283F-4123-8369-E7CFCDEC5813}" presName="compNode" presStyleCnt="0"/>
      <dgm:spPr/>
    </dgm:pt>
    <dgm:pt modelId="{DD123DCE-E671-48FC-90C1-61F991E130E2}" type="pres">
      <dgm:prSet presAssocID="{5E1F8A01-283F-4123-8369-E7CFCDEC5813}" presName="bgRect" presStyleLbl="bgShp" presStyleIdx="2" presStyleCnt="4"/>
      <dgm:spPr/>
    </dgm:pt>
    <dgm:pt modelId="{A941A8D3-C43A-40DF-B33B-4BF53AC0D3D7}" type="pres">
      <dgm:prSet presAssocID="{5E1F8A01-283F-4123-8369-E7CFCDEC58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5A2124E-4D96-40A1-B0F7-3E313C8913C6}" type="pres">
      <dgm:prSet presAssocID="{5E1F8A01-283F-4123-8369-E7CFCDEC5813}" presName="spaceRect" presStyleCnt="0"/>
      <dgm:spPr/>
    </dgm:pt>
    <dgm:pt modelId="{A36884E5-77A2-4B27-89CB-D94D910F7D47}" type="pres">
      <dgm:prSet presAssocID="{5E1F8A01-283F-4123-8369-E7CFCDEC5813}" presName="parTx" presStyleLbl="revTx" presStyleIdx="2" presStyleCnt="4">
        <dgm:presLayoutVars>
          <dgm:chMax val="0"/>
          <dgm:chPref val="0"/>
        </dgm:presLayoutVars>
      </dgm:prSet>
      <dgm:spPr/>
    </dgm:pt>
    <dgm:pt modelId="{D37902F0-7A85-48D5-A77B-DB1263A2094F}" type="pres">
      <dgm:prSet presAssocID="{D3FA1A71-0E84-48AE-ADD6-A7C64DC674C1}" presName="sibTrans" presStyleCnt="0"/>
      <dgm:spPr/>
    </dgm:pt>
    <dgm:pt modelId="{EF144B5E-B9E2-4133-8086-BE1E6D562CFB}" type="pres">
      <dgm:prSet presAssocID="{2D4B2DCD-D8DF-481B-83CE-74864ABD4498}" presName="compNode" presStyleCnt="0"/>
      <dgm:spPr/>
    </dgm:pt>
    <dgm:pt modelId="{1E2D63A2-5BFA-4CED-9B6D-33DF3CCBFEBC}" type="pres">
      <dgm:prSet presAssocID="{2D4B2DCD-D8DF-481B-83CE-74864ABD4498}" presName="bgRect" presStyleLbl="bgShp" presStyleIdx="3" presStyleCnt="4"/>
      <dgm:spPr/>
    </dgm:pt>
    <dgm:pt modelId="{9EC7D8DC-61CA-4E00-A878-4E6294E95167}" type="pres">
      <dgm:prSet presAssocID="{2D4B2DCD-D8DF-481B-83CE-74864ABD44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5BBC969-A8F2-405B-B118-4380EDF48D76}" type="pres">
      <dgm:prSet presAssocID="{2D4B2DCD-D8DF-481B-83CE-74864ABD4498}" presName="spaceRect" presStyleCnt="0"/>
      <dgm:spPr/>
    </dgm:pt>
    <dgm:pt modelId="{23579A51-6EC5-47ED-AFB8-511CB8EE153C}" type="pres">
      <dgm:prSet presAssocID="{2D4B2DCD-D8DF-481B-83CE-74864ABD44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DF52437-7676-4A51-B39C-B184D64BCDBC}" srcId="{C1C02AE4-29AF-4D03-8979-35F1332F2347}" destId="{30CCF0FE-7EF0-4B20-8C4F-FDD6CF75ADF6}" srcOrd="1" destOrd="0" parTransId="{1DB2A04B-16CC-4C3F-88E9-1F88E607FCF0}" sibTransId="{71C01153-0EAC-422B-A39D-C37B5B5BE857}"/>
    <dgm:cxn modelId="{7E0EEE5D-32BE-4E74-8134-1F0BE6EFCFED}" type="presOf" srcId="{30CCF0FE-7EF0-4B20-8C4F-FDD6CF75ADF6}" destId="{AA2327A9-B97A-4B67-8B38-AA8B2C6A1C33}" srcOrd="0" destOrd="0" presId="urn:microsoft.com/office/officeart/2018/2/layout/IconVerticalSolidList"/>
    <dgm:cxn modelId="{D9D1418F-2764-49D0-944B-0766657D4295}" srcId="{C1C02AE4-29AF-4D03-8979-35F1332F2347}" destId="{2D4B2DCD-D8DF-481B-83CE-74864ABD4498}" srcOrd="3" destOrd="0" parTransId="{816D5C9F-A0D2-4BB9-81CC-D20654F21F18}" sibTransId="{814C3D3D-64D5-45BA-A3A9-FF8230811B33}"/>
    <dgm:cxn modelId="{F7BEE895-C16E-49BE-9187-5C749D7E9EBA}" type="presOf" srcId="{5E1F8A01-283F-4123-8369-E7CFCDEC5813}" destId="{A36884E5-77A2-4B27-89CB-D94D910F7D47}" srcOrd="0" destOrd="0" presId="urn:microsoft.com/office/officeart/2018/2/layout/IconVerticalSolidList"/>
    <dgm:cxn modelId="{0F0971B2-0185-4973-8522-7662CA9EFF6E}" srcId="{C1C02AE4-29AF-4D03-8979-35F1332F2347}" destId="{5E1F8A01-283F-4123-8369-E7CFCDEC5813}" srcOrd="2" destOrd="0" parTransId="{9043A4B6-D9F7-45CF-AE3E-B47E2E500CC8}" sibTransId="{D3FA1A71-0E84-48AE-ADD6-A7C64DC674C1}"/>
    <dgm:cxn modelId="{CC096CBB-0054-4687-9A23-E3CE4EB85E58}" type="presOf" srcId="{C1C02AE4-29AF-4D03-8979-35F1332F2347}" destId="{94C53545-8B08-44CC-BA12-DE63374F9987}" srcOrd="0" destOrd="0" presId="urn:microsoft.com/office/officeart/2018/2/layout/IconVerticalSolidList"/>
    <dgm:cxn modelId="{4F055CBD-205E-47C4-BA54-E133D8E763BF}" type="presOf" srcId="{23C703D1-01FB-4797-9B5C-98F3BABC8383}" destId="{ACFA52ED-8395-4E9D-86BE-436956B9FD1D}" srcOrd="0" destOrd="0" presId="urn:microsoft.com/office/officeart/2018/2/layout/IconVerticalSolidList"/>
    <dgm:cxn modelId="{275BC3DA-3338-463D-B0D7-098B1A7ADBEC}" type="presOf" srcId="{2D4B2DCD-D8DF-481B-83CE-74864ABD4498}" destId="{23579A51-6EC5-47ED-AFB8-511CB8EE153C}" srcOrd="0" destOrd="0" presId="urn:microsoft.com/office/officeart/2018/2/layout/IconVerticalSolidList"/>
    <dgm:cxn modelId="{C8011FF8-3182-4BA6-A296-233337352EE2}" srcId="{C1C02AE4-29AF-4D03-8979-35F1332F2347}" destId="{23C703D1-01FB-4797-9B5C-98F3BABC8383}" srcOrd="0" destOrd="0" parTransId="{82B0509F-0695-45A6-96BF-61EFA05A5AF2}" sibTransId="{9D74F383-E42F-4CC9-AB25-94FC6C79BC1A}"/>
    <dgm:cxn modelId="{B9F537DB-FA71-4DF9-9CAA-24913D4A1333}" type="presParOf" srcId="{94C53545-8B08-44CC-BA12-DE63374F9987}" destId="{5E49E9C1-130A-441B-9887-AD3B2CD9D26D}" srcOrd="0" destOrd="0" presId="urn:microsoft.com/office/officeart/2018/2/layout/IconVerticalSolidList"/>
    <dgm:cxn modelId="{8112169C-A9AB-47DA-830D-16788A3931B5}" type="presParOf" srcId="{5E49E9C1-130A-441B-9887-AD3B2CD9D26D}" destId="{E2F2C826-CC87-4F4B-BA19-D0D0B792F6CB}" srcOrd="0" destOrd="0" presId="urn:microsoft.com/office/officeart/2018/2/layout/IconVerticalSolidList"/>
    <dgm:cxn modelId="{444396FE-1959-4487-9B4D-06CAA060B629}" type="presParOf" srcId="{5E49E9C1-130A-441B-9887-AD3B2CD9D26D}" destId="{0276889D-A6D7-42D9-8978-C3EE94155746}" srcOrd="1" destOrd="0" presId="urn:microsoft.com/office/officeart/2018/2/layout/IconVerticalSolidList"/>
    <dgm:cxn modelId="{946444AF-3C1F-46D1-A2B3-9536D45588AE}" type="presParOf" srcId="{5E49E9C1-130A-441B-9887-AD3B2CD9D26D}" destId="{B814C844-90F2-4023-8E8E-5082E789F1A9}" srcOrd="2" destOrd="0" presId="urn:microsoft.com/office/officeart/2018/2/layout/IconVerticalSolidList"/>
    <dgm:cxn modelId="{1EADB7D5-4E10-4087-898F-BC1E2A957B08}" type="presParOf" srcId="{5E49E9C1-130A-441B-9887-AD3B2CD9D26D}" destId="{ACFA52ED-8395-4E9D-86BE-436956B9FD1D}" srcOrd="3" destOrd="0" presId="urn:microsoft.com/office/officeart/2018/2/layout/IconVerticalSolidList"/>
    <dgm:cxn modelId="{EC7A424B-ECF3-4A61-9F10-B8CF7ED56DD7}" type="presParOf" srcId="{94C53545-8B08-44CC-BA12-DE63374F9987}" destId="{425B1F9B-0360-4EE4-90D3-D854AB3D570C}" srcOrd="1" destOrd="0" presId="urn:microsoft.com/office/officeart/2018/2/layout/IconVerticalSolidList"/>
    <dgm:cxn modelId="{921A16F7-B5CE-40D8-898B-C9994558B818}" type="presParOf" srcId="{94C53545-8B08-44CC-BA12-DE63374F9987}" destId="{04D172DB-148E-4DFF-A073-CD33108676DB}" srcOrd="2" destOrd="0" presId="urn:microsoft.com/office/officeart/2018/2/layout/IconVerticalSolidList"/>
    <dgm:cxn modelId="{0F317803-E1E4-4296-8B4F-3760D94C328B}" type="presParOf" srcId="{04D172DB-148E-4DFF-A073-CD33108676DB}" destId="{746873E8-A1FB-4DE4-993E-8A1DCE1925A2}" srcOrd="0" destOrd="0" presId="urn:microsoft.com/office/officeart/2018/2/layout/IconVerticalSolidList"/>
    <dgm:cxn modelId="{6B92D31E-39C7-4CB5-88C9-AF947D444609}" type="presParOf" srcId="{04D172DB-148E-4DFF-A073-CD33108676DB}" destId="{021CDE9F-32B6-4F06-9E41-57C0AEC869D1}" srcOrd="1" destOrd="0" presId="urn:microsoft.com/office/officeart/2018/2/layout/IconVerticalSolidList"/>
    <dgm:cxn modelId="{E5AB116F-7335-4C94-BEE1-A323A8475F98}" type="presParOf" srcId="{04D172DB-148E-4DFF-A073-CD33108676DB}" destId="{63FC9984-36DD-4715-8A48-5D0EA89DDF4F}" srcOrd="2" destOrd="0" presId="urn:microsoft.com/office/officeart/2018/2/layout/IconVerticalSolidList"/>
    <dgm:cxn modelId="{F0D6CA08-442E-40A5-A2EA-0533B2BA4D7F}" type="presParOf" srcId="{04D172DB-148E-4DFF-A073-CD33108676DB}" destId="{AA2327A9-B97A-4B67-8B38-AA8B2C6A1C33}" srcOrd="3" destOrd="0" presId="urn:microsoft.com/office/officeart/2018/2/layout/IconVerticalSolidList"/>
    <dgm:cxn modelId="{8C0BB130-FC67-404F-9688-5B496D22F4B7}" type="presParOf" srcId="{94C53545-8B08-44CC-BA12-DE63374F9987}" destId="{7B0FB58F-1F13-4FFE-A8AA-F20ED63A4894}" srcOrd="3" destOrd="0" presId="urn:microsoft.com/office/officeart/2018/2/layout/IconVerticalSolidList"/>
    <dgm:cxn modelId="{57712823-04B3-4AF2-8AAE-C2B1132CB699}" type="presParOf" srcId="{94C53545-8B08-44CC-BA12-DE63374F9987}" destId="{11D266B8-CD75-4538-8F1E-434A37C5A4F8}" srcOrd="4" destOrd="0" presId="urn:microsoft.com/office/officeart/2018/2/layout/IconVerticalSolidList"/>
    <dgm:cxn modelId="{C53C8AE7-B44F-4656-BD20-8D0FF7BD7EEC}" type="presParOf" srcId="{11D266B8-CD75-4538-8F1E-434A37C5A4F8}" destId="{DD123DCE-E671-48FC-90C1-61F991E130E2}" srcOrd="0" destOrd="0" presId="urn:microsoft.com/office/officeart/2018/2/layout/IconVerticalSolidList"/>
    <dgm:cxn modelId="{97A28B91-BE95-4DA8-995C-CF50F83BFA64}" type="presParOf" srcId="{11D266B8-CD75-4538-8F1E-434A37C5A4F8}" destId="{A941A8D3-C43A-40DF-B33B-4BF53AC0D3D7}" srcOrd="1" destOrd="0" presId="urn:microsoft.com/office/officeart/2018/2/layout/IconVerticalSolidList"/>
    <dgm:cxn modelId="{FB342B2A-FF73-4A5D-A571-284EF8F27EC0}" type="presParOf" srcId="{11D266B8-CD75-4538-8F1E-434A37C5A4F8}" destId="{E5A2124E-4D96-40A1-B0F7-3E313C8913C6}" srcOrd="2" destOrd="0" presId="urn:microsoft.com/office/officeart/2018/2/layout/IconVerticalSolidList"/>
    <dgm:cxn modelId="{99552970-7918-48E4-84AE-E36537B0E2A3}" type="presParOf" srcId="{11D266B8-CD75-4538-8F1E-434A37C5A4F8}" destId="{A36884E5-77A2-4B27-89CB-D94D910F7D47}" srcOrd="3" destOrd="0" presId="urn:microsoft.com/office/officeart/2018/2/layout/IconVerticalSolidList"/>
    <dgm:cxn modelId="{20C3547F-DE3A-45C0-8478-DDE1706A5240}" type="presParOf" srcId="{94C53545-8B08-44CC-BA12-DE63374F9987}" destId="{D37902F0-7A85-48D5-A77B-DB1263A2094F}" srcOrd="5" destOrd="0" presId="urn:microsoft.com/office/officeart/2018/2/layout/IconVerticalSolidList"/>
    <dgm:cxn modelId="{592180BF-81DE-42FF-81EB-640084061215}" type="presParOf" srcId="{94C53545-8B08-44CC-BA12-DE63374F9987}" destId="{EF144B5E-B9E2-4133-8086-BE1E6D562CFB}" srcOrd="6" destOrd="0" presId="urn:microsoft.com/office/officeart/2018/2/layout/IconVerticalSolidList"/>
    <dgm:cxn modelId="{C552F97E-5EED-45A0-96F2-A11004FE61CA}" type="presParOf" srcId="{EF144B5E-B9E2-4133-8086-BE1E6D562CFB}" destId="{1E2D63A2-5BFA-4CED-9B6D-33DF3CCBFEBC}" srcOrd="0" destOrd="0" presId="urn:microsoft.com/office/officeart/2018/2/layout/IconVerticalSolidList"/>
    <dgm:cxn modelId="{EDF5AC94-0721-4CB7-A7A5-0AC51DA1DE79}" type="presParOf" srcId="{EF144B5E-B9E2-4133-8086-BE1E6D562CFB}" destId="{9EC7D8DC-61CA-4E00-A878-4E6294E95167}" srcOrd="1" destOrd="0" presId="urn:microsoft.com/office/officeart/2018/2/layout/IconVerticalSolidList"/>
    <dgm:cxn modelId="{8ACF729A-8F19-4DCF-9E30-A89FBE8DBC0E}" type="presParOf" srcId="{EF144B5E-B9E2-4133-8086-BE1E6D562CFB}" destId="{05BBC969-A8F2-405B-B118-4380EDF48D76}" srcOrd="2" destOrd="0" presId="urn:microsoft.com/office/officeart/2018/2/layout/IconVerticalSolidList"/>
    <dgm:cxn modelId="{C5321C52-7602-42A0-B97E-37548FEBA47B}" type="presParOf" srcId="{EF144B5E-B9E2-4133-8086-BE1E6D562CFB}" destId="{23579A51-6EC5-47ED-AFB8-511CB8EE15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26DCB-2C83-428A-993F-20D1B74FE7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9F9F7D-EF80-46BA-A779-609F7B48AC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Proof of Concept debuted at Early Adopters Workshop in June</a:t>
          </a:r>
        </a:p>
      </dgm:t>
    </dgm:pt>
    <dgm:pt modelId="{59EA38DB-2AE4-4D76-A86D-8FDA8BCF2412}" type="parTrans" cxnId="{27531654-B10A-4A5A-9090-67DFFA202704}">
      <dgm:prSet/>
      <dgm:spPr/>
      <dgm:t>
        <a:bodyPr/>
        <a:lstStyle/>
        <a:p>
          <a:endParaRPr lang="en-US"/>
        </a:p>
      </dgm:t>
    </dgm:pt>
    <dgm:pt modelId="{1F1FA0DE-4BE8-4E3D-8181-7FCF9AFAB522}" type="sibTrans" cxnId="{27531654-B10A-4A5A-9090-67DFFA202704}">
      <dgm:prSet/>
      <dgm:spPr/>
      <dgm:t>
        <a:bodyPr/>
        <a:lstStyle/>
        <a:p>
          <a:endParaRPr lang="en-US"/>
        </a:p>
      </dgm:t>
    </dgm:pt>
    <dgm:pt modelId="{BE82CCC9-4BEE-4D10-98A1-3C8CCF9C31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POC now transitioning to a pilot program </a:t>
          </a:r>
        </a:p>
      </dgm:t>
    </dgm:pt>
    <dgm:pt modelId="{F4DA9125-A524-465E-A1B6-55EB4BF98097}" type="parTrans" cxnId="{FB6FD7C6-84FC-42A8-833F-F30D644F938A}">
      <dgm:prSet/>
      <dgm:spPr/>
      <dgm:t>
        <a:bodyPr/>
        <a:lstStyle/>
        <a:p>
          <a:endParaRPr lang="en-US"/>
        </a:p>
      </dgm:t>
    </dgm:pt>
    <dgm:pt modelId="{69D2A197-06C8-4B37-9CFF-58EF4E72337A}" type="sibTrans" cxnId="{FB6FD7C6-84FC-42A8-833F-F30D644F938A}">
      <dgm:prSet/>
      <dgm:spPr/>
      <dgm:t>
        <a:bodyPr/>
        <a:lstStyle/>
        <a:p>
          <a:endParaRPr lang="en-US"/>
        </a:p>
      </dgm:t>
    </dgm:pt>
    <dgm:pt modelId="{84F439FE-9DC6-4F65-96DD-2683F2CB89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Stand-alone application - for now</a:t>
          </a:r>
          <a:endParaRPr lang="en-US" dirty="0"/>
        </a:p>
      </dgm:t>
    </dgm:pt>
    <dgm:pt modelId="{7FDABFD6-7CFD-44C7-9733-E4BEA9879CEA}" type="parTrans" cxnId="{D1F1CD34-04B1-4C10-A3E2-9F32F8C9BA08}">
      <dgm:prSet/>
      <dgm:spPr/>
      <dgm:t>
        <a:bodyPr/>
        <a:lstStyle/>
        <a:p>
          <a:endParaRPr lang="en-US"/>
        </a:p>
      </dgm:t>
    </dgm:pt>
    <dgm:pt modelId="{9321155A-CA18-4A93-B5D8-64A703DAE271}" type="sibTrans" cxnId="{D1F1CD34-04B1-4C10-A3E2-9F32F8C9BA08}">
      <dgm:prSet/>
      <dgm:spPr/>
      <dgm:t>
        <a:bodyPr/>
        <a:lstStyle/>
        <a:p>
          <a:endParaRPr lang="en-US"/>
        </a:p>
      </dgm:t>
    </dgm:pt>
    <dgm:pt modelId="{6BBD350D-10EE-4451-B0CF-0E35F5BC41CB}" type="pres">
      <dgm:prSet presAssocID="{A7226DCB-2C83-428A-993F-20D1B74FE7A3}" presName="root" presStyleCnt="0">
        <dgm:presLayoutVars>
          <dgm:dir/>
          <dgm:resizeHandles val="exact"/>
        </dgm:presLayoutVars>
      </dgm:prSet>
      <dgm:spPr/>
    </dgm:pt>
    <dgm:pt modelId="{DE3BF547-74CB-4146-8EDB-8B6C01342B86}" type="pres">
      <dgm:prSet presAssocID="{329F9F7D-EF80-46BA-A779-609F7B48AC52}" presName="compNode" presStyleCnt="0"/>
      <dgm:spPr/>
    </dgm:pt>
    <dgm:pt modelId="{BCEF10B4-E39A-4D41-8D83-D8E4A4959871}" type="pres">
      <dgm:prSet presAssocID="{329F9F7D-EF80-46BA-A779-609F7B48AC52}" presName="bgRect" presStyleLbl="bgShp" presStyleIdx="0" presStyleCnt="3"/>
      <dgm:spPr/>
    </dgm:pt>
    <dgm:pt modelId="{BA8280E8-B732-428B-BF2D-D5BACEA04301}" type="pres">
      <dgm:prSet presAssocID="{329F9F7D-EF80-46BA-A779-609F7B48AC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8208BED-3485-4827-A674-1527455A6039}" type="pres">
      <dgm:prSet presAssocID="{329F9F7D-EF80-46BA-A779-609F7B48AC52}" presName="spaceRect" presStyleCnt="0"/>
      <dgm:spPr/>
    </dgm:pt>
    <dgm:pt modelId="{A142E413-C1FE-4569-BBEA-C283D543B953}" type="pres">
      <dgm:prSet presAssocID="{329F9F7D-EF80-46BA-A779-609F7B48AC52}" presName="parTx" presStyleLbl="revTx" presStyleIdx="0" presStyleCnt="3">
        <dgm:presLayoutVars>
          <dgm:chMax val="0"/>
          <dgm:chPref val="0"/>
        </dgm:presLayoutVars>
      </dgm:prSet>
      <dgm:spPr/>
    </dgm:pt>
    <dgm:pt modelId="{A6CDEB67-F835-408E-8764-073622F39110}" type="pres">
      <dgm:prSet presAssocID="{1F1FA0DE-4BE8-4E3D-8181-7FCF9AFAB522}" presName="sibTrans" presStyleCnt="0"/>
      <dgm:spPr/>
    </dgm:pt>
    <dgm:pt modelId="{25915845-0047-43F6-B2CD-8EDAE41104E2}" type="pres">
      <dgm:prSet presAssocID="{BE82CCC9-4BEE-4D10-98A1-3C8CCF9C315B}" presName="compNode" presStyleCnt="0"/>
      <dgm:spPr/>
    </dgm:pt>
    <dgm:pt modelId="{BDFF5092-3BD5-438C-8294-D8112ABCD74D}" type="pres">
      <dgm:prSet presAssocID="{BE82CCC9-4BEE-4D10-98A1-3C8CCF9C315B}" presName="bgRect" presStyleLbl="bgShp" presStyleIdx="1" presStyleCnt="3"/>
      <dgm:spPr/>
    </dgm:pt>
    <dgm:pt modelId="{0B2C39CF-659E-433C-928C-E0A0CC5C4D0C}" type="pres">
      <dgm:prSet presAssocID="{BE82CCC9-4BEE-4D10-98A1-3C8CCF9C31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B3862AB5-00DA-419B-9801-C5DB8B0F9078}" type="pres">
      <dgm:prSet presAssocID="{BE82CCC9-4BEE-4D10-98A1-3C8CCF9C315B}" presName="spaceRect" presStyleCnt="0"/>
      <dgm:spPr/>
    </dgm:pt>
    <dgm:pt modelId="{C642E80E-AA74-4FD5-ABC2-B642F2DDC9B9}" type="pres">
      <dgm:prSet presAssocID="{BE82CCC9-4BEE-4D10-98A1-3C8CCF9C315B}" presName="parTx" presStyleLbl="revTx" presStyleIdx="1" presStyleCnt="3">
        <dgm:presLayoutVars>
          <dgm:chMax val="0"/>
          <dgm:chPref val="0"/>
        </dgm:presLayoutVars>
      </dgm:prSet>
      <dgm:spPr/>
    </dgm:pt>
    <dgm:pt modelId="{3E3F5EA2-A5E3-4DDB-830B-141781790602}" type="pres">
      <dgm:prSet presAssocID="{69D2A197-06C8-4B37-9CFF-58EF4E72337A}" presName="sibTrans" presStyleCnt="0"/>
      <dgm:spPr/>
    </dgm:pt>
    <dgm:pt modelId="{7C6D3BFF-0D39-43F8-BF64-E2D5C16BC958}" type="pres">
      <dgm:prSet presAssocID="{84F439FE-9DC6-4F65-96DD-2683F2CB89AB}" presName="compNode" presStyleCnt="0"/>
      <dgm:spPr/>
    </dgm:pt>
    <dgm:pt modelId="{57256C78-ECA8-479F-84D5-93A16E6E7AE8}" type="pres">
      <dgm:prSet presAssocID="{84F439FE-9DC6-4F65-96DD-2683F2CB89AB}" presName="bgRect" presStyleLbl="bgShp" presStyleIdx="2" presStyleCnt="3"/>
      <dgm:spPr/>
    </dgm:pt>
    <dgm:pt modelId="{D5D2DAFD-0AF9-42F7-B74F-D154B640C8ED}" type="pres">
      <dgm:prSet presAssocID="{84F439FE-9DC6-4F65-96DD-2683F2CB89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"/>
        </a:ext>
      </dgm:extLst>
    </dgm:pt>
    <dgm:pt modelId="{C5492CC9-5657-429D-89FC-A9B3BD71709C}" type="pres">
      <dgm:prSet presAssocID="{84F439FE-9DC6-4F65-96DD-2683F2CB89AB}" presName="spaceRect" presStyleCnt="0"/>
      <dgm:spPr/>
    </dgm:pt>
    <dgm:pt modelId="{C7CB6009-D635-44CD-ABE2-F1CB6A6D316A}" type="pres">
      <dgm:prSet presAssocID="{84F439FE-9DC6-4F65-96DD-2683F2CB89A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02E11-6AAA-4961-961C-949A3D237313}" type="presOf" srcId="{BE82CCC9-4BEE-4D10-98A1-3C8CCF9C315B}" destId="{C642E80E-AA74-4FD5-ABC2-B642F2DDC9B9}" srcOrd="0" destOrd="0" presId="urn:microsoft.com/office/officeart/2018/2/layout/IconVerticalSolidList"/>
    <dgm:cxn modelId="{82A99D27-4802-488C-8E15-26DA0C479EA8}" type="presOf" srcId="{A7226DCB-2C83-428A-993F-20D1B74FE7A3}" destId="{6BBD350D-10EE-4451-B0CF-0E35F5BC41CB}" srcOrd="0" destOrd="0" presId="urn:microsoft.com/office/officeart/2018/2/layout/IconVerticalSolidList"/>
    <dgm:cxn modelId="{D1F1CD34-04B1-4C10-A3E2-9F32F8C9BA08}" srcId="{A7226DCB-2C83-428A-993F-20D1B74FE7A3}" destId="{84F439FE-9DC6-4F65-96DD-2683F2CB89AB}" srcOrd="2" destOrd="0" parTransId="{7FDABFD6-7CFD-44C7-9733-E4BEA9879CEA}" sibTransId="{9321155A-CA18-4A93-B5D8-64A703DAE271}"/>
    <dgm:cxn modelId="{27531654-B10A-4A5A-9090-67DFFA202704}" srcId="{A7226DCB-2C83-428A-993F-20D1B74FE7A3}" destId="{329F9F7D-EF80-46BA-A779-609F7B48AC52}" srcOrd="0" destOrd="0" parTransId="{59EA38DB-2AE4-4D76-A86D-8FDA8BCF2412}" sibTransId="{1F1FA0DE-4BE8-4E3D-8181-7FCF9AFAB522}"/>
    <dgm:cxn modelId="{9CDBFE75-B632-46CF-9F11-2610D238FACF}" type="presOf" srcId="{329F9F7D-EF80-46BA-A779-609F7B48AC52}" destId="{A142E413-C1FE-4569-BBEA-C283D543B953}" srcOrd="0" destOrd="0" presId="urn:microsoft.com/office/officeart/2018/2/layout/IconVerticalSolidList"/>
    <dgm:cxn modelId="{318BFE8E-70BA-4373-B415-8633C3220C82}" type="presOf" srcId="{84F439FE-9DC6-4F65-96DD-2683F2CB89AB}" destId="{C7CB6009-D635-44CD-ABE2-F1CB6A6D316A}" srcOrd="0" destOrd="0" presId="urn:microsoft.com/office/officeart/2018/2/layout/IconVerticalSolidList"/>
    <dgm:cxn modelId="{FB6FD7C6-84FC-42A8-833F-F30D644F938A}" srcId="{A7226DCB-2C83-428A-993F-20D1B74FE7A3}" destId="{BE82CCC9-4BEE-4D10-98A1-3C8CCF9C315B}" srcOrd="1" destOrd="0" parTransId="{F4DA9125-A524-465E-A1B6-55EB4BF98097}" sibTransId="{69D2A197-06C8-4B37-9CFF-58EF4E72337A}"/>
    <dgm:cxn modelId="{E392C068-DBFE-44A2-B051-B824E5ACA45A}" type="presParOf" srcId="{6BBD350D-10EE-4451-B0CF-0E35F5BC41CB}" destId="{DE3BF547-74CB-4146-8EDB-8B6C01342B86}" srcOrd="0" destOrd="0" presId="urn:microsoft.com/office/officeart/2018/2/layout/IconVerticalSolidList"/>
    <dgm:cxn modelId="{1835D296-E4AE-45FB-8DAA-880E05520DA8}" type="presParOf" srcId="{DE3BF547-74CB-4146-8EDB-8B6C01342B86}" destId="{BCEF10B4-E39A-4D41-8D83-D8E4A4959871}" srcOrd="0" destOrd="0" presId="urn:microsoft.com/office/officeart/2018/2/layout/IconVerticalSolidList"/>
    <dgm:cxn modelId="{B24A29F4-7516-4DEE-81D4-5E7AFECE8F4C}" type="presParOf" srcId="{DE3BF547-74CB-4146-8EDB-8B6C01342B86}" destId="{BA8280E8-B732-428B-BF2D-D5BACEA04301}" srcOrd="1" destOrd="0" presId="urn:microsoft.com/office/officeart/2018/2/layout/IconVerticalSolidList"/>
    <dgm:cxn modelId="{760A09F9-2D06-4C92-9B58-D8514E6F43B6}" type="presParOf" srcId="{DE3BF547-74CB-4146-8EDB-8B6C01342B86}" destId="{78208BED-3485-4827-A674-1527455A6039}" srcOrd="2" destOrd="0" presId="urn:microsoft.com/office/officeart/2018/2/layout/IconVerticalSolidList"/>
    <dgm:cxn modelId="{ED2DB1A6-F262-4069-9E03-5F485CA87133}" type="presParOf" srcId="{DE3BF547-74CB-4146-8EDB-8B6C01342B86}" destId="{A142E413-C1FE-4569-BBEA-C283D543B953}" srcOrd="3" destOrd="0" presId="urn:microsoft.com/office/officeart/2018/2/layout/IconVerticalSolidList"/>
    <dgm:cxn modelId="{7A043342-81FC-4D14-85C7-233AE30C950C}" type="presParOf" srcId="{6BBD350D-10EE-4451-B0CF-0E35F5BC41CB}" destId="{A6CDEB67-F835-408E-8764-073622F39110}" srcOrd="1" destOrd="0" presId="urn:microsoft.com/office/officeart/2018/2/layout/IconVerticalSolidList"/>
    <dgm:cxn modelId="{F53AB738-D20B-4C61-AE70-974342B70C6F}" type="presParOf" srcId="{6BBD350D-10EE-4451-B0CF-0E35F5BC41CB}" destId="{25915845-0047-43F6-B2CD-8EDAE41104E2}" srcOrd="2" destOrd="0" presId="urn:microsoft.com/office/officeart/2018/2/layout/IconVerticalSolidList"/>
    <dgm:cxn modelId="{38A3E110-5956-4DAE-904E-DDCB42EAE48B}" type="presParOf" srcId="{25915845-0047-43F6-B2CD-8EDAE41104E2}" destId="{BDFF5092-3BD5-438C-8294-D8112ABCD74D}" srcOrd="0" destOrd="0" presId="urn:microsoft.com/office/officeart/2018/2/layout/IconVerticalSolidList"/>
    <dgm:cxn modelId="{56B5E740-91DB-47CE-BE2F-FB94FDF795ED}" type="presParOf" srcId="{25915845-0047-43F6-B2CD-8EDAE41104E2}" destId="{0B2C39CF-659E-433C-928C-E0A0CC5C4D0C}" srcOrd="1" destOrd="0" presId="urn:microsoft.com/office/officeart/2018/2/layout/IconVerticalSolidList"/>
    <dgm:cxn modelId="{64D03445-BE15-4AF8-BEAB-DDF28AA23444}" type="presParOf" srcId="{25915845-0047-43F6-B2CD-8EDAE41104E2}" destId="{B3862AB5-00DA-419B-9801-C5DB8B0F9078}" srcOrd="2" destOrd="0" presId="urn:microsoft.com/office/officeart/2018/2/layout/IconVerticalSolidList"/>
    <dgm:cxn modelId="{851913E1-ADA1-4342-ADE4-CC19000F9CF5}" type="presParOf" srcId="{25915845-0047-43F6-B2CD-8EDAE41104E2}" destId="{C642E80E-AA74-4FD5-ABC2-B642F2DDC9B9}" srcOrd="3" destOrd="0" presId="urn:microsoft.com/office/officeart/2018/2/layout/IconVerticalSolidList"/>
    <dgm:cxn modelId="{CE8EAA51-2283-467A-B5A9-F22FFEF02810}" type="presParOf" srcId="{6BBD350D-10EE-4451-B0CF-0E35F5BC41CB}" destId="{3E3F5EA2-A5E3-4DDB-830B-141781790602}" srcOrd="3" destOrd="0" presId="urn:microsoft.com/office/officeart/2018/2/layout/IconVerticalSolidList"/>
    <dgm:cxn modelId="{F68619DA-FC1C-47E7-A811-F31769CCB9C1}" type="presParOf" srcId="{6BBD350D-10EE-4451-B0CF-0E35F5BC41CB}" destId="{7C6D3BFF-0D39-43F8-BF64-E2D5C16BC958}" srcOrd="4" destOrd="0" presId="urn:microsoft.com/office/officeart/2018/2/layout/IconVerticalSolidList"/>
    <dgm:cxn modelId="{4C9F460B-E8E3-4235-821C-686D6D5992C6}" type="presParOf" srcId="{7C6D3BFF-0D39-43F8-BF64-E2D5C16BC958}" destId="{57256C78-ECA8-479F-84D5-93A16E6E7AE8}" srcOrd="0" destOrd="0" presId="urn:microsoft.com/office/officeart/2018/2/layout/IconVerticalSolidList"/>
    <dgm:cxn modelId="{F472800C-B0A7-4657-93D5-AF288E6EE5D5}" type="presParOf" srcId="{7C6D3BFF-0D39-43F8-BF64-E2D5C16BC958}" destId="{D5D2DAFD-0AF9-42F7-B74F-D154B640C8ED}" srcOrd="1" destOrd="0" presId="urn:microsoft.com/office/officeart/2018/2/layout/IconVerticalSolidList"/>
    <dgm:cxn modelId="{28B44F6E-C77B-4A63-B8FC-6F4552DF47C3}" type="presParOf" srcId="{7C6D3BFF-0D39-43F8-BF64-E2D5C16BC958}" destId="{C5492CC9-5657-429D-89FC-A9B3BD71709C}" srcOrd="2" destOrd="0" presId="urn:microsoft.com/office/officeart/2018/2/layout/IconVerticalSolidList"/>
    <dgm:cxn modelId="{27F3DCC4-76BC-420D-83CC-B8F84141A386}" type="presParOf" srcId="{7C6D3BFF-0D39-43F8-BF64-E2D5C16BC958}" destId="{C7CB6009-D635-44CD-ABE2-F1CB6A6D31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E5FCC9-BC8C-43CF-AA7C-516F6E74B46C}" type="doc">
      <dgm:prSet loTypeId="urn:microsoft.com/office/officeart/2005/8/layout/vProcess5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382DB42-2380-42A4-BF41-66448D6950A5}">
      <dgm:prSet/>
      <dgm:spPr/>
      <dgm:t>
        <a:bodyPr/>
        <a:lstStyle/>
        <a:p>
          <a:r>
            <a:rPr lang="en-US" dirty="0"/>
            <a:t>States create, train and test their rules</a:t>
          </a:r>
        </a:p>
      </dgm:t>
    </dgm:pt>
    <dgm:pt modelId="{B2C5A807-C403-4F40-9082-EE27B27C7BE8}" type="parTrans" cxnId="{2C17D380-11FD-473C-B4BF-C3AC475FB584}">
      <dgm:prSet/>
      <dgm:spPr/>
      <dgm:t>
        <a:bodyPr/>
        <a:lstStyle/>
        <a:p>
          <a:endParaRPr lang="en-US"/>
        </a:p>
      </dgm:t>
    </dgm:pt>
    <dgm:pt modelId="{9193EC92-7701-4C72-9C2D-EC2442EE8A65}" type="sibTrans" cxnId="{2C17D380-11FD-473C-B4BF-C3AC475FB584}">
      <dgm:prSet/>
      <dgm:spPr/>
      <dgm:t>
        <a:bodyPr/>
        <a:lstStyle/>
        <a:p>
          <a:endParaRPr lang="en-US"/>
        </a:p>
      </dgm:t>
    </dgm:pt>
    <dgm:pt modelId="{0D16BA48-26E2-45E3-9306-D7E0A058CB45}">
      <dgm:prSet/>
      <dgm:spPr/>
      <dgm:t>
        <a:bodyPr/>
        <a:lstStyle/>
        <a:p>
          <a:r>
            <a:rPr lang="en-US"/>
            <a:t>Rules combined into rule sets</a:t>
          </a:r>
        </a:p>
      </dgm:t>
    </dgm:pt>
    <dgm:pt modelId="{0A17FF4F-37F2-4CAF-9194-183F1786539B}" type="parTrans" cxnId="{B534FDC5-D968-492D-B9A0-AF064B0B6B5C}">
      <dgm:prSet/>
      <dgm:spPr/>
      <dgm:t>
        <a:bodyPr/>
        <a:lstStyle/>
        <a:p>
          <a:endParaRPr lang="en-US"/>
        </a:p>
      </dgm:t>
    </dgm:pt>
    <dgm:pt modelId="{AC6C92C4-E5F3-49BF-ACEA-5FF796DC251A}" type="sibTrans" cxnId="{B534FDC5-D968-492D-B9A0-AF064B0B6B5C}">
      <dgm:prSet/>
      <dgm:spPr/>
      <dgm:t>
        <a:bodyPr/>
        <a:lstStyle/>
        <a:p>
          <a:endParaRPr lang="en-US"/>
        </a:p>
      </dgm:t>
    </dgm:pt>
    <dgm:pt modelId="{CACE6762-9867-4CCE-BCDC-F6E6D868973E}">
      <dgm:prSet/>
      <dgm:spPr/>
      <dgm:t>
        <a:bodyPr/>
        <a:lstStyle/>
        <a:p>
          <a:r>
            <a:rPr lang="en-US"/>
            <a:t>Filing content run against targeted rule set</a:t>
          </a:r>
        </a:p>
      </dgm:t>
    </dgm:pt>
    <dgm:pt modelId="{D68D09DF-86F8-42A2-923C-CA2049834C7D}" type="parTrans" cxnId="{23B4384D-EAAB-48D9-AFD1-8EFDFC0B506C}">
      <dgm:prSet/>
      <dgm:spPr/>
      <dgm:t>
        <a:bodyPr/>
        <a:lstStyle/>
        <a:p>
          <a:endParaRPr lang="en-US"/>
        </a:p>
      </dgm:t>
    </dgm:pt>
    <dgm:pt modelId="{D45341E5-1145-4CCB-806E-3B5B574910E6}" type="sibTrans" cxnId="{23B4384D-EAAB-48D9-AFD1-8EFDFC0B506C}">
      <dgm:prSet/>
      <dgm:spPr/>
      <dgm:t>
        <a:bodyPr/>
        <a:lstStyle/>
        <a:p>
          <a:endParaRPr lang="en-US"/>
        </a:p>
      </dgm:t>
    </dgm:pt>
    <dgm:pt modelId="{FA37DECE-E083-4B20-8845-79227530A992}" type="pres">
      <dgm:prSet presAssocID="{B4E5FCC9-BC8C-43CF-AA7C-516F6E74B46C}" presName="outerComposite" presStyleCnt="0">
        <dgm:presLayoutVars>
          <dgm:chMax val="5"/>
          <dgm:dir/>
          <dgm:resizeHandles val="exact"/>
        </dgm:presLayoutVars>
      </dgm:prSet>
      <dgm:spPr/>
    </dgm:pt>
    <dgm:pt modelId="{FB5979B8-3CCB-4052-B425-1160546D0001}" type="pres">
      <dgm:prSet presAssocID="{B4E5FCC9-BC8C-43CF-AA7C-516F6E74B46C}" presName="dummyMaxCanvas" presStyleCnt="0">
        <dgm:presLayoutVars/>
      </dgm:prSet>
      <dgm:spPr/>
    </dgm:pt>
    <dgm:pt modelId="{5227D451-726B-438C-9998-0844E193D7B1}" type="pres">
      <dgm:prSet presAssocID="{B4E5FCC9-BC8C-43CF-AA7C-516F6E74B46C}" presName="ThreeNodes_1" presStyleLbl="node1" presStyleIdx="0" presStyleCnt="3">
        <dgm:presLayoutVars>
          <dgm:bulletEnabled val="1"/>
        </dgm:presLayoutVars>
      </dgm:prSet>
      <dgm:spPr/>
    </dgm:pt>
    <dgm:pt modelId="{6C0C1C2E-6F5E-4171-9B7D-52D429975B48}" type="pres">
      <dgm:prSet presAssocID="{B4E5FCC9-BC8C-43CF-AA7C-516F6E74B46C}" presName="ThreeNodes_2" presStyleLbl="node1" presStyleIdx="1" presStyleCnt="3">
        <dgm:presLayoutVars>
          <dgm:bulletEnabled val="1"/>
        </dgm:presLayoutVars>
      </dgm:prSet>
      <dgm:spPr/>
    </dgm:pt>
    <dgm:pt modelId="{A1620D24-08C1-4730-9BF4-78BFFEF9AD36}" type="pres">
      <dgm:prSet presAssocID="{B4E5FCC9-BC8C-43CF-AA7C-516F6E74B46C}" presName="ThreeNodes_3" presStyleLbl="node1" presStyleIdx="2" presStyleCnt="3">
        <dgm:presLayoutVars>
          <dgm:bulletEnabled val="1"/>
        </dgm:presLayoutVars>
      </dgm:prSet>
      <dgm:spPr/>
    </dgm:pt>
    <dgm:pt modelId="{E8BA81AA-BBCC-4CA3-B15A-956672FF4937}" type="pres">
      <dgm:prSet presAssocID="{B4E5FCC9-BC8C-43CF-AA7C-516F6E74B46C}" presName="ThreeConn_1-2" presStyleLbl="fgAccFollowNode1" presStyleIdx="0" presStyleCnt="2">
        <dgm:presLayoutVars>
          <dgm:bulletEnabled val="1"/>
        </dgm:presLayoutVars>
      </dgm:prSet>
      <dgm:spPr/>
    </dgm:pt>
    <dgm:pt modelId="{F77D92B2-249A-4F3D-8693-7D5830E315B4}" type="pres">
      <dgm:prSet presAssocID="{B4E5FCC9-BC8C-43CF-AA7C-516F6E74B46C}" presName="ThreeConn_2-3" presStyleLbl="fgAccFollowNode1" presStyleIdx="1" presStyleCnt="2">
        <dgm:presLayoutVars>
          <dgm:bulletEnabled val="1"/>
        </dgm:presLayoutVars>
      </dgm:prSet>
      <dgm:spPr/>
    </dgm:pt>
    <dgm:pt modelId="{7C49450E-AAFF-4B60-B6B9-D86E369B9D27}" type="pres">
      <dgm:prSet presAssocID="{B4E5FCC9-BC8C-43CF-AA7C-516F6E74B46C}" presName="ThreeNodes_1_text" presStyleLbl="node1" presStyleIdx="2" presStyleCnt="3">
        <dgm:presLayoutVars>
          <dgm:bulletEnabled val="1"/>
        </dgm:presLayoutVars>
      </dgm:prSet>
      <dgm:spPr/>
    </dgm:pt>
    <dgm:pt modelId="{8E190882-1C48-4978-804E-0D59FD85655E}" type="pres">
      <dgm:prSet presAssocID="{B4E5FCC9-BC8C-43CF-AA7C-516F6E74B46C}" presName="ThreeNodes_2_text" presStyleLbl="node1" presStyleIdx="2" presStyleCnt="3">
        <dgm:presLayoutVars>
          <dgm:bulletEnabled val="1"/>
        </dgm:presLayoutVars>
      </dgm:prSet>
      <dgm:spPr/>
    </dgm:pt>
    <dgm:pt modelId="{1D2A6A8C-5C1F-4D7F-B504-AC27735A98B9}" type="pres">
      <dgm:prSet presAssocID="{B4E5FCC9-BC8C-43CF-AA7C-516F6E74B46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4EE7F00-C79B-4894-95A9-E340DC5AC5F3}" type="presOf" srcId="{0D16BA48-26E2-45E3-9306-D7E0A058CB45}" destId="{8E190882-1C48-4978-804E-0D59FD85655E}" srcOrd="1" destOrd="0" presId="urn:microsoft.com/office/officeart/2005/8/layout/vProcess5"/>
    <dgm:cxn modelId="{B58F7B23-A36D-4FAD-92FC-927E365976ED}" type="presOf" srcId="{9193EC92-7701-4C72-9C2D-EC2442EE8A65}" destId="{E8BA81AA-BBCC-4CA3-B15A-956672FF4937}" srcOrd="0" destOrd="0" presId="urn:microsoft.com/office/officeart/2005/8/layout/vProcess5"/>
    <dgm:cxn modelId="{23B4384D-EAAB-48D9-AFD1-8EFDFC0B506C}" srcId="{B4E5FCC9-BC8C-43CF-AA7C-516F6E74B46C}" destId="{CACE6762-9867-4CCE-BCDC-F6E6D868973E}" srcOrd="2" destOrd="0" parTransId="{D68D09DF-86F8-42A2-923C-CA2049834C7D}" sibTransId="{D45341E5-1145-4CCB-806E-3B5B574910E6}"/>
    <dgm:cxn modelId="{2C17D380-11FD-473C-B4BF-C3AC475FB584}" srcId="{B4E5FCC9-BC8C-43CF-AA7C-516F6E74B46C}" destId="{9382DB42-2380-42A4-BF41-66448D6950A5}" srcOrd="0" destOrd="0" parTransId="{B2C5A807-C403-4F40-9082-EE27B27C7BE8}" sibTransId="{9193EC92-7701-4C72-9C2D-EC2442EE8A65}"/>
    <dgm:cxn modelId="{7ED92781-5A4C-48D1-9018-992EE866EE7A}" type="presOf" srcId="{CACE6762-9867-4CCE-BCDC-F6E6D868973E}" destId="{A1620D24-08C1-4730-9BF4-78BFFEF9AD36}" srcOrd="0" destOrd="0" presId="urn:microsoft.com/office/officeart/2005/8/layout/vProcess5"/>
    <dgm:cxn modelId="{33CFBE83-520C-4C79-A58F-96614AA16CD3}" type="presOf" srcId="{0D16BA48-26E2-45E3-9306-D7E0A058CB45}" destId="{6C0C1C2E-6F5E-4171-9B7D-52D429975B48}" srcOrd="0" destOrd="0" presId="urn:microsoft.com/office/officeart/2005/8/layout/vProcess5"/>
    <dgm:cxn modelId="{215502A6-5F4F-495F-B253-EE2F2FA096AE}" type="presOf" srcId="{9382DB42-2380-42A4-BF41-66448D6950A5}" destId="{7C49450E-AAFF-4B60-B6B9-D86E369B9D27}" srcOrd="1" destOrd="0" presId="urn:microsoft.com/office/officeart/2005/8/layout/vProcess5"/>
    <dgm:cxn modelId="{5FE62DAD-6C7A-4854-93FC-0B9EA52E219E}" type="presOf" srcId="{CACE6762-9867-4CCE-BCDC-F6E6D868973E}" destId="{1D2A6A8C-5C1F-4D7F-B504-AC27735A98B9}" srcOrd="1" destOrd="0" presId="urn:microsoft.com/office/officeart/2005/8/layout/vProcess5"/>
    <dgm:cxn modelId="{570511BB-6FBC-4F76-9618-D07025930472}" type="presOf" srcId="{B4E5FCC9-BC8C-43CF-AA7C-516F6E74B46C}" destId="{FA37DECE-E083-4B20-8845-79227530A992}" srcOrd="0" destOrd="0" presId="urn:microsoft.com/office/officeart/2005/8/layout/vProcess5"/>
    <dgm:cxn modelId="{B534FDC5-D968-492D-B9A0-AF064B0B6B5C}" srcId="{B4E5FCC9-BC8C-43CF-AA7C-516F6E74B46C}" destId="{0D16BA48-26E2-45E3-9306-D7E0A058CB45}" srcOrd="1" destOrd="0" parTransId="{0A17FF4F-37F2-4CAF-9194-183F1786539B}" sibTransId="{AC6C92C4-E5F3-49BF-ACEA-5FF796DC251A}"/>
    <dgm:cxn modelId="{653CC7D8-6BE5-47EB-8B76-D9AA6DBF9253}" type="presOf" srcId="{9382DB42-2380-42A4-BF41-66448D6950A5}" destId="{5227D451-726B-438C-9998-0844E193D7B1}" srcOrd="0" destOrd="0" presId="urn:microsoft.com/office/officeart/2005/8/layout/vProcess5"/>
    <dgm:cxn modelId="{C86859E3-B8F3-4276-B174-BBA12BB9D738}" type="presOf" srcId="{AC6C92C4-E5F3-49BF-ACEA-5FF796DC251A}" destId="{F77D92B2-249A-4F3D-8693-7D5830E315B4}" srcOrd="0" destOrd="0" presId="urn:microsoft.com/office/officeart/2005/8/layout/vProcess5"/>
    <dgm:cxn modelId="{68F80F42-12D6-4A46-B528-B6D235B2D500}" type="presParOf" srcId="{FA37DECE-E083-4B20-8845-79227530A992}" destId="{FB5979B8-3CCB-4052-B425-1160546D0001}" srcOrd="0" destOrd="0" presId="urn:microsoft.com/office/officeart/2005/8/layout/vProcess5"/>
    <dgm:cxn modelId="{82ABCDA6-E045-4357-8ADF-791D7A6E86E3}" type="presParOf" srcId="{FA37DECE-E083-4B20-8845-79227530A992}" destId="{5227D451-726B-438C-9998-0844E193D7B1}" srcOrd="1" destOrd="0" presId="urn:microsoft.com/office/officeart/2005/8/layout/vProcess5"/>
    <dgm:cxn modelId="{D512D22D-BBCC-49C1-B498-D3EBA51C795F}" type="presParOf" srcId="{FA37DECE-E083-4B20-8845-79227530A992}" destId="{6C0C1C2E-6F5E-4171-9B7D-52D429975B48}" srcOrd="2" destOrd="0" presId="urn:microsoft.com/office/officeart/2005/8/layout/vProcess5"/>
    <dgm:cxn modelId="{60128E8B-996B-4E50-A745-6571246A3DB1}" type="presParOf" srcId="{FA37DECE-E083-4B20-8845-79227530A992}" destId="{A1620D24-08C1-4730-9BF4-78BFFEF9AD36}" srcOrd="3" destOrd="0" presId="urn:microsoft.com/office/officeart/2005/8/layout/vProcess5"/>
    <dgm:cxn modelId="{C08426C7-2A62-4A98-B355-2F27AEB37480}" type="presParOf" srcId="{FA37DECE-E083-4B20-8845-79227530A992}" destId="{E8BA81AA-BBCC-4CA3-B15A-956672FF4937}" srcOrd="4" destOrd="0" presId="urn:microsoft.com/office/officeart/2005/8/layout/vProcess5"/>
    <dgm:cxn modelId="{5346DC61-B598-458A-A9AB-A7D7780236F3}" type="presParOf" srcId="{FA37DECE-E083-4B20-8845-79227530A992}" destId="{F77D92B2-249A-4F3D-8693-7D5830E315B4}" srcOrd="5" destOrd="0" presId="urn:microsoft.com/office/officeart/2005/8/layout/vProcess5"/>
    <dgm:cxn modelId="{4EF71996-367C-4392-9BD1-5F8449502102}" type="presParOf" srcId="{FA37DECE-E083-4B20-8845-79227530A992}" destId="{7C49450E-AAFF-4B60-B6B9-D86E369B9D27}" srcOrd="6" destOrd="0" presId="urn:microsoft.com/office/officeart/2005/8/layout/vProcess5"/>
    <dgm:cxn modelId="{091502EB-FC53-4C9A-8E0F-61815DAFB439}" type="presParOf" srcId="{FA37DECE-E083-4B20-8845-79227530A992}" destId="{8E190882-1C48-4978-804E-0D59FD85655E}" srcOrd="7" destOrd="0" presId="urn:microsoft.com/office/officeart/2005/8/layout/vProcess5"/>
    <dgm:cxn modelId="{0388A516-4F73-4F91-BCF2-60964364EFE7}" type="presParOf" srcId="{FA37DECE-E083-4B20-8845-79227530A992}" destId="{1D2A6A8C-5C1F-4D7F-B504-AC27735A98B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4A40F-3CF9-45BE-93EC-9A3BE13C3782}">
      <dsp:nvSpPr>
        <dsp:cNvPr id="0" name=""/>
        <dsp:cNvSpPr/>
      </dsp:nvSpPr>
      <dsp:spPr>
        <a:xfrm>
          <a:off x="0" y="1909762"/>
          <a:ext cx="1033621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83D6E-02CB-4BCD-9869-CE528DF19993}">
      <dsp:nvSpPr>
        <dsp:cNvPr id="0" name=""/>
        <dsp:cNvSpPr/>
      </dsp:nvSpPr>
      <dsp:spPr>
        <a:xfrm rot="8100000">
          <a:off x="62834" y="440125"/>
          <a:ext cx="280884" cy="28088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C16C5-8E25-4352-87D5-E41FF72B7D40}">
      <dsp:nvSpPr>
        <dsp:cNvPr id="0" name=""/>
        <dsp:cNvSpPr/>
      </dsp:nvSpPr>
      <dsp:spPr>
        <a:xfrm>
          <a:off x="94037" y="471329"/>
          <a:ext cx="218476" cy="218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C3299-4BB3-4F1B-961A-31B3AA653444}">
      <dsp:nvSpPr>
        <dsp:cNvPr id="0" name=""/>
        <dsp:cNvSpPr/>
      </dsp:nvSpPr>
      <dsp:spPr>
        <a:xfrm>
          <a:off x="401891" y="779183"/>
          <a:ext cx="3435657" cy="113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Initial Assessment Completed</a:t>
          </a:r>
        </a:p>
      </dsp:txBody>
      <dsp:txXfrm>
        <a:off x="401891" y="779183"/>
        <a:ext cx="3435657" cy="1130579"/>
      </dsp:txXfrm>
    </dsp:sp>
    <dsp:sp modelId="{C6AC231E-C1FE-4770-80A8-B41D2F964A30}">
      <dsp:nvSpPr>
        <dsp:cNvPr id="0" name=""/>
        <dsp:cNvSpPr/>
      </dsp:nvSpPr>
      <dsp:spPr>
        <a:xfrm>
          <a:off x="401891" y="381952"/>
          <a:ext cx="3435657" cy="3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May 2020</a:t>
          </a:r>
        </a:p>
      </dsp:txBody>
      <dsp:txXfrm>
        <a:off x="401891" y="381952"/>
        <a:ext cx="3435657" cy="397230"/>
      </dsp:txXfrm>
    </dsp:sp>
    <dsp:sp modelId="{6024020C-B74F-4DF2-BF70-59C89652288E}">
      <dsp:nvSpPr>
        <dsp:cNvPr id="0" name=""/>
        <dsp:cNvSpPr/>
      </dsp:nvSpPr>
      <dsp:spPr>
        <a:xfrm>
          <a:off x="203276" y="779183"/>
          <a:ext cx="0" cy="113057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91561-7605-4380-A359-C2F69394174E}">
      <dsp:nvSpPr>
        <dsp:cNvPr id="0" name=""/>
        <dsp:cNvSpPr/>
      </dsp:nvSpPr>
      <dsp:spPr>
        <a:xfrm>
          <a:off x="166841" y="1874011"/>
          <a:ext cx="71501" cy="71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D5CBC-2B6D-4E20-9621-466AD1B9D697}">
      <dsp:nvSpPr>
        <dsp:cNvPr id="0" name=""/>
        <dsp:cNvSpPr/>
      </dsp:nvSpPr>
      <dsp:spPr>
        <a:xfrm rot="18900000">
          <a:off x="2125348" y="3098514"/>
          <a:ext cx="280884" cy="28088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C74A7-BC19-4E30-97FB-2E5FEF9DB5F0}">
      <dsp:nvSpPr>
        <dsp:cNvPr id="0" name=""/>
        <dsp:cNvSpPr/>
      </dsp:nvSpPr>
      <dsp:spPr>
        <a:xfrm>
          <a:off x="2156552" y="3129718"/>
          <a:ext cx="218476" cy="218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5697A-A7A2-4294-B0C3-34E141DB54A0}">
      <dsp:nvSpPr>
        <dsp:cNvPr id="0" name=""/>
        <dsp:cNvSpPr/>
      </dsp:nvSpPr>
      <dsp:spPr>
        <a:xfrm>
          <a:off x="2464406" y="1909762"/>
          <a:ext cx="3435657" cy="113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RFP Issued for Pilot Phase</a:t>
          </a:r>
        </a:p>
      </dsp:txBody>
      <dsp:txXfrm>
        <a:off x="2464406" y="1909762"/>
        <a:ext cx="3435657" cy="1130579"/>
      </dsp:txXfrm>
    </dsp:sp>
    <dsp:sp modelId="{366D49B1-5675-42C5-87B7-2B8E16568D16}">
      <dsp:nvSpPr>
        <dsp:cNvPr id="0" name=""/>
        <dsp:cNvSpPr/>
      </dsp:nvSpPr>
      <dsp:spPr>
        <a:xfrm>
          <a:off x="2464406" y="3040341"/>
          <a:ext cx="3435657" cy="3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November 2020</a:t>
          </a:r>
        </a:p>
      </dsp:txBody>
      <dsp:txXfrm>
        <a:off x="2464406" y="3040341"/>
        <a:ext cx="3435657" cy="397230"/>
      </dsp:txXfrm>
    </dsp:sp>
    <dsp:sp modelId="{6D3FCA08-AD18-40C8-834B-7540A1264717}">
      <dsp:nvSpPr>
        <dsp:cNvPr id="0" name=""/>
        <dsp:cNvSpPr/>
      </dsp:nvSpPr>
      <dsp:spPr>
        <a:xfrm>
          <a:off x="2265791" y="1909762"/>
          <a:ext cx="0" cy="113057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7B3E8-405C-4D01-92A6-575C8AABC0B6}">
      <dsp:nvSpPr>
        <dsp:cNvPr id="0" name=""/>
        <dsp:cNvSpPr/>
      </dsp:nvSpPr>
      <dsp:spPr>
        <a:xfrm>
          <a:off x="2229355" y="1874011"/>
          <a:ext cx="71501" cy="71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8CBC0-653D-48C8-820A-D383DD3C89BE}">
      <dsp:nvSpPr>
        <dsp:cNvPr id="0" name=""/>
        <dsp:cNvSpPr/>
      </dsp:nvSpPr>
      <dsp:spPr>
        <a:xfrm rot="8100000">
          <a:off x="4187863" y="440125"/>
          <a:ext cx="280884" cy="28088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F98A7-CFF1-4127-A95C-0940E2286BB3}">
      <dsp:nvSpPr>
        <dsp:cNvPr id="0" name=""/>
        <dsp:cNvSpPr/>
      </dsp:nvSpPr>
      <dsp:spPr>
        <a:xfrm>
          <a:off x="4219067" y="471329"/>
          <a:ext cx="218476" cy="218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23C68-E317-490D-A7C3-9FFF69105D45}">
      <dsp:nvSpPr>
        <dsp:cNvPr id="0" name=""/>
        <dsp:cNvSpPr/>
      </dsp:nvSpPr>
      <dsp:spPr>
        <a:xfrm>
          <a:off x="4526921" y="779183"/>
          <a:ext cx="3435657" cy="113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Modernization initiative begins</a:t>
          </a:r>
        </a:p>
      </dsp:txBody>
      <dsp:txXfrm>
        <a:off x="4526921" y="779183"/>
        <a:ext cx="3435657" cy="1130579"/>
      </dsp:txXfrm>
    </dsp:sp>
    <dsp:sp modelId="{4B67C7D2-D586-44E9-BA06-5D5319FC88CA}">
      <dsp:nvSpPr>
        <dsp:cNvPr id="0" name=""/>
        <dsp:cNvSpPr/>
      </dsp:nvSpPr>
      <dsp:spPr>
        <a:xfrm>
          <a:off x="4526921" y="381952"/>
          <a:ext cx="3435657" cy="3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March 2022</a:t>
          </a:r>
        </a:p>
      </dsp:txBody>
      <dsp:txXfrm>
        <a:off x="4526921" y="381952"/>
        <a:ext cx="3435657" cy="397230"/>
      </dsp:txXfrm>
    </dsp:sp>
    <dsp:sp modelId="{23AD39F7-1E95-4D52-A7F4-37D4CA212AEB}">
      <dsp:nvSpPr>
        <dsp:cNvPr id="0" name=""/>
        <dsp:cNvSpPr/>
      </dsp:nvSpPr>
      <dsp:spPr>
        <a:xfrm>
          <a:off x="4328305" y="779183"/>
          <a:ext cx="0" cy="113057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77AE9-5E7A-44A0-BFA0-2DB1E32686FA}">
      <dsp:nvSpPr>
        <dsp:cNvPr id="0" name=""/>
        <dsp:cNvSpPr/>
      </dsp:nvSpPr>
      <dsp:spPr>
        <a:xfrm>
          <a:off x="4291870" y="1874011"/>
          <a:ext cx="71501" cy="71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6B934-FF47-4709-A5AF-D26E9AEBD29B}">
      <dsp:nvSpPr>
        <dsp:cNvPr id="0" name=""/>
        <dsp:cNvSpPr/>
      </dsp:nvSpPr>
      <dsp:spPr>
        <a:xfrm rot="18900000">
          <a:off x="6250378" y="3098514"/>
          <a:ext cx="280884" cy="280884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FD7233-F1EF-4519-875E-DB04E16A51B0}">
      <dsp:nvSpPr>
        <dsp:cNvPr id="0" name=""/>
        <dsp:cNvSpPr/>
      </dsp:nvSpPr>
      <dsp:spPr>
        <a:xfrm>
          <a:off x="6281582" y="3129718"/>
          <a:ext cx="218476" cy="21847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868E1-00A4-4AE7-8231-CE7EE5359963}">
      <dsp:nvSpPr>
        <dsp:cNvPr id="0" name=""/>
        <dsp:cNvSpPr/>
      </dsp:nvSpPr>
      <dsp:spPr>
        <a:xfrm>
          <a:off x="6589435" y="1909762"/>
          <a:ext cx="3435657" cy="113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Compact launches on new platform</a:t>
          </a:r>
        </a:p>
      </dsp:txBody>
      <dsp:txXfrm>
        <a:off x="6589435" y="1909762"/>
        <a:ext cx="3435657" cy="1130579"/>
      </dsp:txXfrm>
    </dsp:sp>
    <dsp:sp modelId="{872B5F90-3157-4ED3-8970-C31D2AD6CB9E}">
      <dsp:nvSpPr>
        <dsp:cNvPr id="0" name=""/>
        <dsp:cNvSpPr/>
      </dsp:nvSpPr>
      <dsp:spPr>
        <a:xfrm>
          <a:off x="6589435" y="3040341"/>
          <a:ext cx="3435657" cy="39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March 2025</a:t>
          </a:r>
        </a:p>
      </dsp:txBody>
      <dsp:txXfrm>
        <a:off x="6589435" y="3040341"/>
        <a:ext cx="3435657" cy="397230"/>
      </dsp:txXfrm>
    </dsp:sp>
    <dsp:sp modelId="{267C0361-B16B-405D-B030-F31CB9186DA5}">
      <dsp:nvSpPr>
        <dsp:cNvPr id="0" name=""/>
        <dsp:cNvSpPr/>
      </dsp:nvSpPr>
      <dsp:spPr>
        <a:xfrm>
          <a:off x="6390820" y="1909762"/>
          <a:ext cx="0" cy="113057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8AC612-AE87-4A4A-9AEA-377E917B68FB}">
      <dsp:nvSpPr>
        <dsp:cNvPr id="0" name=""/>
        <dsp:cNvSpPr/>
      </dsp:nvSpPr>
      <dsp:spPr>
        <a:xfrm>
          <a:off x="6354385" y="1874011"/>
          <a:ext cx="71501" cy="71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68F68-DD5B-4B40-A403-A05AFCCF684F}">
      <dsp:nvSpPr>
        <dsp:cNvPr id="0" name=""/>
        <dsp:cNvSpPr/>
      </dsp:nvSpPr>
      <dsp:spPr>
        <a:xfrm>
          <a:off x="672300" y="334762"/>
          <a:ext cx="1852875" cy="18528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CE471-84E3-47E5-AA88-4E7E3D9CAA69}">
      <dsp:nvSpPr>
        <dsp:cNvPr id="0" name=""/>
        <dsp:cNvSpPr/>
      </dsp:nvSpPr>
      <dsp:spPr>
        <a:xfrm>
          <a:off x="1067175" y="72963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0C163-3AEA-4669-95B7-DF8128AF6FDC}">
      <dsp:nvSpPr>
        <dsp:cNvPr id="0" name=""/>
        <dsp:cNvSpPr/>
      </dsp:nvSpPr>
      <dsp:spPr>
        <a:xfrm>
          <a:off x="79987" y="276476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Improving usability </a:t>
          </a:r>
        </a:p>
      </dsp:txBody>
      <dsp:txXfrm>
        <a:off x="79987" y="2764762"/>
        <a:ext cx="3037500" cy="720000"/>
      </dsp:txXfrm>
    </dsp:sp>
    <dsp:sp modelId="{E8F3715C-9302-410C-824C-708E451355EE}">
      <dsp:nvSpPr>
        <dsp:cNvPr id="0" name=""/>
        <dsp:cNvSpPr/>
      </dsp:nvSpPr>
      <dsp:spPr>
        <a:xfrm>
          <a:off x="4241362" y="334762"/>
          <a:ext cx="1852875" cy="18528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308C6-E40F-46BB-A55E-361546C38E16}">
      <dsp:nvSpPr>
        <dsp:cNvPr id="0" name=""/>
        <dsp:cNvSpPr/>
      </dsp:nvSpPr>
      <dsp:spPr>
        <a:xfrm>
          <a:off x="4636237" y="72963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BAFFB-3D1A-4097-958C-3DAE7135FA77}">
      <dsp:nvSpPr>
        <dsp:cNvPr id="0" name=""/>
        <dsp:cNvSpPr/>
      </dsp:nvSpPr>
      <dsp:spPr>
        <a:xfrm>
          <a:off x="3649050" y="276476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>
              <a:latin typeface="Avenir Next LT Pro"/>
            </a:rPr>
            <a:t>Supporting users</a:t>
          </a:r>
          <a:endParaRPr lang="en-US" sz="2300" kern="1200"/>
        </a:p>
      </dsp:txBody>
      <dsp:txXfrm>
        <a:off x="3649050" y="2764762"/>
        <a:ext cx="3037500" cy="720000"/>
      </dsp:txXfrm>
    </dsp:sp>
    <dsp:sp modelId="{CAB5D763-E8F8-4F8F-9EE8-685CAAB6E599}">
      <dsp:nvSpPr>
        <dsp:cNvPr id="0" name=""/>
        <dsp:cNvSpPr/>
      </dsp:nvSpPr>
      <dsp:spPr>
        <a:xfrm>
          <a:off x="7810425" y="334762"/>
          <a:ext cx="1852875" cy="185287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2A81D-E93C-4FA1-8013-6F74A46D70B8}">
      <dsp:nvSpPr>
        <dsp:cNvPr id="0" name=""/>
        <dsp:cNvSpPr/>
      </dsp:nvSpPr>
      <dsp:spPr>
        <a:xfrm>
          <a:off x="8205300" y="729637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830F2-46E9-4564-9FCF-5823FED312C5}">
      <dsp:nvSpPr>
        <dsp:cNvPr id="0" name=""/>
        <dsp:cNvSpPr/>
      </dsp:nvSpPr>
      <dsp:spPr>
        <a:xfrm>
          <a:off x="7218112" y="276476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addressing performance </a:t>
          </a:r>
        </a:p>
      </dsp:txBody>
      <dsp:txXfrm>
        <a:off x="7218112" y="2764762"/>
        <a:ext cx="30375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DFC8D-91F8-4CDA-AE66-696A449872B8}">
      <dsp:nvSpPr>
        <dsp:cNvPr id="0" name=""/>
        <dsp:cNvSpPr/>
      </dsp:nvSpPr>
      <dsp:spPr>
        <a:xfrm>
          <a:off x="1060159" y="939052"/>
          <a:ext cx="930031" cy="930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EFF9C-E8B8-4C0C-8476-3FEC00BB61BA}">
      <dsp:nvSpPr>
        <dsp:cNvPr id="0" name=""/>
        <dsp:cNvSpPr/>
      </dsp:nvSpPr>
      <dsp:spPr>
        <a:xfrm>
          <a:off x="491806" y="2160472"/>
          <a:ext cx="20667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Service Quality </a:t>
          </a:r>
        </a:p>
      </dsp:txBody>
      <dsp:txXfrm>
        <a:off x="491806" y="2160472"/>
        <a:ext cx="2066737" cy="720000"/>
      </dsp:txXfrm>
    </dsp:sp>
    <dsp:sp modelId="{9BCDC1A7-2F96-4292-9870-B762E678FDB3}">
      <dsp:nvSpPr>
        <dsp:cNvPr id="0" name=""/>
        <dsp:cNvSpPr/>
      </dsp:nvSpPr>
      <dsp:spPr>
        <a:xfrm>
          <a:off x="3488575" y="939052"/>
          <a:ext cx="930031" cy="930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B2361-491C-4B80-B31A-FB1BA32ED85A}">
      <dsp:nvSpPr>
        <dsp:cNvPr id="0" name=""/>
        <dsp:cNvSpPr/>
      </dsp:nvSpPr>
      <dsp:spPr>
        <a:xfrm>
          <a:off x="2920222" y="2160472"/>
          <a:ext cx="20667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Migration Complexity</a:t>
          </a:r>
        </a:p>
      </dsp:txBody>
      <dsp:txXfrm>
        <a:off x="2920222" y="2160472"/>
        <a:ext cx="2066737" cy="720000"/>
      </dsp:txXfrm>
    </dsp:sp>
    <dsp:sp modelId="{717C6906-3ABD-4518-AA59-588B54942CCA}">
      <dsp:nvSpPr>
        <dsp:cNvPr id="0" name=""/>
        <dsp:cNvSpPr/>
      </dsp:nvSpPr>
      <dsp:spPr>
        <a:xfrm>
          <a:off x="5916992" y="939052"/>
          <a:ext cx="930031" cy="930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D5BA0-5F9F-474A-B5C9-BADE189DAF33}">
      <dsp:nvSpPr>
        <dsp:cNvPr id="0" name=""/>
        <dsp:cNvSpPr/>
      </dsp:nvSpPr>
      <dsp:spPr>
        <a:xfrm>
          <a:off x="5348639" y="2160472"/>
          <a:ext cx="20667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Feature Richness</a:t>
          </a:r>
        </a:p>
      </dsp:txBody>
      <dsp:txXfrm>
        <a:off x="5348639" y="2160472"/>
        <a:ext cx="2066737" cy="720000"/>
      </dsp:txXfrm>
    </dsp:sp>
    <dsp:sp modelId="{80E7DF46-5190-42B7-9CD6-38B1D5519AF9}">
      <dsp:nvSpPr>
        <dsp:cNvPr id="0" name=""/>
        <dsp:cNvSpPr/>
      </dsp:nvSpPr>
      <dsp:spPr>
        <a:xfrm>
          <a:off x="8345408" y="939052"/>
          <a:ext cx="930031" cy="930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681BC-4610-481D-BE0A-D6A956E53246}">
      <dsp:nvSpPr>
        <dsp:cNvPr id="0" name=""/>
        <dsp:cNvSpPr/>
      </dsp:nvSpPr>
      <dsp:spPr>
        <a:xfrm>
          <a:off x="7777056" y="2160472"/>
          <a:ext cx="20667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Learning &amp; Refinement</a:t>
          </a:r>
        </a:p>
      </dsp:txBody>
      <dsp:txXfrm>
        <a:off x="7777056" y="2160472"/>
        <a:ext cx="206673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2C826-CC87-4F4B-BA19-D0D0B792F6CB}">
      <dsp:nvSpPr>
        <dsp:cNvPr id="0" name=""/>
        <dsp:cNvSpPr/>
      </dsp:nvSpPr>
      <dsp:spPr>
        <a:xfrm>
          <a:off x="0" y="1585"/>
          <a:ext cx="10336213" cy="8034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6889D-A6D7-42D9-8978-C3EE94155746}">
      <dsp:nvSpPr>
        <dsp:cNvPr id="0" name=""/>
        <dsp:cNvSpPr/>
      </dsp:nvSpPr>
      <dsp:spPr>
        <a:xfrm>
          <a:off x="243041" y="182359"/>
          <a:ext cx="441893" cy="441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A52ED-8395-4E9D-86BE-436956B9FD1D}">
      <dsp:nvSpPr>
        <dsp:cNvPr id="0" name=""/>
        <dsp:cNvSpPr/>
      </dsp:nvSpPr>
      <dsp:spPr>
        <a:xfrm>
          <a:off x="927976" y="1585"/>
          <a:ext cx="9408236" cy="80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1" tIns="85031" rIns="85031" bIns="850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 states may have different transition dates </a:t>
          </a:r>
        </a:p>
      </dsp:txBody>
      <dsp:txXfrm>
        <a:off x="927976" y="1585"/>
        <a:ext cx="9408236" cy="803443"/>
      </dsp:txXfrm>
    </dsp:sp>
    <dsp:sp modelId="{746873E8-A1FB-4DE4-993E-8A1DCE1925A2}">
      <dsp:nvSpPr>
        <dsp:cNvPr id="0" name=""/>
        <dsp:cNvSpPr/>
      </dsp:nvSpPr>
      <dsp:spPr>
        <a:xfrm>
          <a:off x="0" y="1005889"/>
          <a:ext cx="10336213" cy="8034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CDE9F-32B6-4F06-9E41-57C0AEC869D1}">
      <dsp:nvSpPr>
        <dsp:cNvPr id="0" name=""/>
        <dsp:cNvSpPr/>
      </dsp:nvSpPr>
      <dsp:spPr>
        <a:xfrm>
          <a:off x="243041" y="1186663"/>
          <a:ext cx="441893" cy="441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327A9-B97A-4B67-8B38-AA8B2C6A1C33}">
      <dsp:nvSpPr>
        <dsp:cNvPr id="0" name=""/>
        <dsp:cNvSpPr/>
      </dsp:nvSpPr>
      <dsp:spPr>
        <a:xfrm>
          <a:off x="927976" y="1005889"/>
          <a:ext cx="9408236" cy="80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1" tIns="85031" rIns="85031" bIns="850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Many users will operate in both systems for a time</a:t>
          </a:r>
        </a:p>
      </dsp:txBody>
      <dsp:txXfrm>
        <a:off x="927976" y="1005889"/>
        <a:ext cx="9408236" cy="803443"/>
      </dsp:txXfrm>
    </dsp:sp>
    <dsp:sp modelId="{DD123DCE-E671-48FC-90C1-61F991E130E2}">
      <dsp:nvSpPr>
        <dsp:cNvPr id="0" name=""/>
        <dsp:cNvSpPr/>
      </dsp:nvSpPr>
      <dsp:spPr>
        <a:xfrm>
          <a:off x="0" y="2010192"/>
          <a:ext cx="10336213" cy="8034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1A8D3-C43A-40DF-B33B-4BF53AC0D3D7}">
      <dsp:nvSpPr>
        <dsp:cNvPr id="0" name=""/>
        <dsp:cNvSpPr/>
      </dsp:nvSpPr>
      <dsp:spPr>
        <a:xfrm>
          <a:off x="243041" y="2190967"/>
          <a:ext cx="441893" cy="441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884E5-77A2-4B27-89CB-D94D910F7D47}">
      <dsp:nvSpPr>
        <dsp:cNvPr id="0" name=""/>
        <dsp:cNvSpPr/>
      </dsp:nvSpPr>
      <dsp:spPr>
        <a:xfrm>
          <a:off x="927976" y="2010192"/>
          <a:ext cx="9408236" cy="80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1" tIns="85031" rIns="85031" bIns="850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Both system will have messaging and tools to help guide users</a:t>
          </a:r>
        </a:p>
      </dsp:txBody>
      <dsp:txXfrm>
        <a:off x="927976" y="2010192"/>
        <a:ext cx="9408236" cy="803443"/>
      </dsp:txXfrm>
    </dsp:sp>
    <dsp:sp modelId="{1E2D63A2-5BFA-4CED-9B6D-33DF3CCBFEBC}">
      <dsp:nvSpPr>
        <dsp:cNvPr id="0" name=""/>
        <dsp:cNvSpPr/>
      </dsp:nvSpPr>
      <dsp:spPr>
        <a:xfrm>
          <a:off x="0" y="3014496"/>
          <a:ext cx="10336213" cy="8034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7D8DC-61CA-4E00-A878-4E6294E95167}">
      <dsp:nvSpPr>
        <dsp:cNvPr id="0" name=""/>
        <dsp:cNvSpPr/>
      </dsp:nvSpPr>
      <dsp:spPr>
        <a:xfrm>
          <a:off x="243041" y="3195271"/>
          <a:ext cx="441893" cy="441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79A51-6EC5-47ED-AFB8-511CB8EE153C}">
      <dsp:nvSpPr>
        <dsp:cNvPr id="0" name=""/>
        <dsp:cNvSpPr/>
      </dsp:nvSpPr>
      <dsp:spPr>
        <a:xfrm>
          <a:off x="927976" y="3014496"/>
          <a:ext cx="9408236" cy="803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1" tIns="85031" rIns="85031" bIns="850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Early adopters will inform next steps and the longer-term roadmap</a:t>
          </a:r>
        </a:p>
      </dsp:txBody>
      <dsp:txXfrm>
        <a:off x="927976" y="3014496"/>
        <a:ext cx="9408236" cy="803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F10B4-E39A-4D41-8D83-D8E4A4959871}">
      <dsp:nvSpPr>
        <dsp:cNvPr id="0" name=""/>
        <dsp:cNvSpPr/>
      </dsp:nvSpPr>
      <dsp:spPr>
        <a:xfrm>
          <a:off x="0" y="466"/>
          <a:ext cx="10336213" cy="10910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280E8-B732-428B-BF2D-D5BACEA04301}">
      <dsp:nvSpPr>
        <dsp:cNvPr id="0" name=""/>
        <dsp:cNvSpPr/>
      </dsp:nvSpPr>
      <dsp:spPr>
        <a:xfrm>
          <a:off x="330035" y="245947"/>
          <a:ext cx="600064" cy="6000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2E413-C1FE-4569-BBEA-C283D543B953}">
      <dsp:nvSpPr>
        <dsp:cNvPr id="0" name=""/>
        <dsp:cNvSpPr/>
      </dsp:nvSpPr>
      <dsp:spPr>
        <a:xfrm>
          <a:off x="1260135" y="466"/>
          <a:ext cx="9076077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Proof of Concept debuted at Early Adopters Workshop in June</a:t>
          </a:r>
        </a:p>
      </dsp:txBody>
      <dsp:txXfrm>
        <a:off x="1260135" y="466"/>
        <a:ext cx="9076077" cy="1091026"/>
      </dsp:txXfrm>
    </dsp:sp>
    <dsp:sp modelId="{BDFF5092-3BD5-438C-8294-D8112ABCD74D}">
      <dsp:nvSpPr>
        <dsp:cNvPr id="0" name=""/>
        <dsp:cNvSpPr/>
      </dsp:nvSpPr>
      <dsp:spPr>
        <a:xfrm>
          <a:off x="0" y="1364249"/>
          <a:ext cx="10336213" cy="10910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C39CF-659E-433C-928C-E0A0CC5C4D0C}">
      <dsp:nvSpPr>
        <dsp:cNvPr id="0" name=""/>
        <dsp:cNvSpPr/>
      </dsp:nvSpPr>
      <dsp:spPr>
        <a:xfrm>
          <a:off x="330035" y="1609730"/>
          <a:ext cx="600064" cy="6000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42E80E-AA74-4FD5-ABC2-B642F2DDC9B9}">
      <dsp:nvSpPr>
        <dsp:cNvPr id="0" name=""/>
        <dsp:cNvSpPr/>
      </dsp:nvSpPr>
      <dsp:spPr>
        <a:xfrm>
          <a:off x="1260135" y="1364249"/>
          <a:ext cx="9076077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POC now transitioning to a pilot program </a:t>
          </a:r>
        </a:p>
      </dsp:txBody>
      <dsp:txXfrm>
        <a:off x="1260135" y="1364249"/>
        <a:ext cx="9076077" cy="1091026"/>
      </dsp:txXfrm>
    </dsp:sp>
    <dsp:sp modelId="{57256C78-ECA8-479F-84D5-93A16E6E7AE8}">
      <dsp:nvSpPr>
        <dsp:cNvPr id="0" name=""/>
        <dsp:cNvSpPr/>
      </dsp:nvSpPr>
      <dsp:spPr>
        <a:xfrm>
          <a:off x="0" y="2728032"/>
          <a:ext cx="10336213" cy="10910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2DAFD-0AF9-42F7-B74F-D154B640C8ED}">
      <dsp:nvSpPr>
        <dsp:cNvPr id="0" name=""/>
        <dsp:cNvSpPr/>
      </dsp:nvSpPr>
      <dsp:spPr>
        <a:xfrm>
          <a:off x="330035" y="2973513"/>
          <a:ext cx="600064" cy="6000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B6009-D635-44CD-ABE2-F1CB6A6D316A}">
      <dsp:nvSpPr>
        <dsp:cNvPr id="0" name=""/>
        <dsp:cNvSpPr/>
      </dsp:nvSpPr>
      <dsp:spPr>
        <a:xfrm>
          <a:off x="1260135" y="2728032"/>
          <a:ext cx="9076077" cy="1091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67" tIns="115467" rIns="115467" bIns="1154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venir Next LT Pro"/>
            </a:rPr>
            <a:t>Stand-alone application - for now</a:t>
          </a:r>
          <a:endParaRPr lang="en-US" sz="2500" kern="1200" dirty="0"/>
        </a:p>
      </dsp:txBody>
      <dsp:txXfrm>
        <a:off x="1260135" y="2728032"/>
        <a:ext cx="9076077" cy="10910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D451-726B-438C-9998-0844E193D7B1}">
      <dsp:nvSpPr>
        <dsp:cNvPr id="0" name=""/>
        <dsp:cNvSpPr/>
      </dsp:nvSpPr>
      <dsp:spPr>
        <a:xfrm>
          <a:off x="0" y="0"/>
          <a:ext cx="8339329" cy="1145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States create, train and test their rules</a:t>
          </a:r>
        </a:p>
      </dsp:txBody>
      <dsp:txXfrm>
        <a:off x="33561" y="33561"/>
        <a:ext cx="7102860" cy="1078735"/>
      </dsp:txXfrm>
    </dsp:sp>
    <dsp:sp modelId="{6C0C1C2E-6F5E-4171-9B7D-52D429975B48}">
      <dsp:nvSpPr>
        <dsp:cNvPr id="0" name=""/>
        <dsp:cNvSpPr/>
      </dsp:nvSpPr>
      <dsp:spPr>
        <a:xfrm>
          <a:off x="735823" y="1336833"/>
          <a:ext cx="8339329" cy="1145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Rules combined into rule sets</a:t>
          </a:r>
        </a:p>
      </dsp:txBody>
      <dsp:txXfrm>
        <a:off x="769384" y="1370394"/>
        <a:ext cx="6791577" cy="1078735"/>
      </dsp:txXfrm>
    </dsp:sp>
    <dsp:sp modelId="{A1620D24-08C1-4730-9BF4-78BFFEF9AD36}">
      <dsp:nvSpPr>
        <dsp:cNvPr id="0" name=""/>
        <dsp:cNvSpPr/>
      </dsp:nvSpPr>
      <dsp:spPr>
        <a:xfrm>
          <a:off x="1471646" y="2673667"/>
          <a:ext cx="8339329" cy="1145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Filing content run against targeted rule set</a:t>
          </a:r>
        </a:p>
      </dsp:txBody>
      <dsp:txXfrm>
        <a:off x="1505207" y="2707228"/>
        <a:ext cx="6791577" cy="1078735"/>
      </dsp:txXfrm>
    </dsp:sp>
    <dsp:sp modelId="{E8BA81AA-BBCC-4CA3-B15A-956672FF4937}">
      <dsp:nvSpPr>
        <dsp:cNvPr id="0" name=""/>
        <dsp:cNvSpPr/>
      </dsp:nvSpPr>
      <dsp:spPr>
        <a:xfrm>
          <a:off x="7594522" y="868941"/>
          <a:ext cx="744807" cy="744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7762104" y="868941"/>
        <a:ext cx="409643" cy="560467"/>
      </dsp:txXfrm>
    </dsp:sp>
    <dsp:sp modelId="{F77D92B2-249A-4F3D-8693-7D5830E315B4}">
      <dsp:nvSpPr>
        <dsp:cNvPr id="0" name=""/>
        <dsp:cNvSpPr/>
      </dsp:nvSpPr>
      <dsp:spPr>
        <a:xfrm>
          <a:off x="8330345" y="2198136"/>
          <a:ext cx="744807" cy="7448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497927" y="2198136"/>
        <a:ext cx="409643" cy="560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AE845206-9D4B-4268-8A29-9556DF4E229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565267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10 August 2025</a:t>
            </a:fld>
            <a:endParaRPr lang="en-GB" sz="80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DF349B49-B9DF-4BAC-A781-810C4D36F4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383452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4B53B10D-D604-4E2D-B18E-A2B8163CC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565267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0225AF11-4B47-41F0-B130-3DC91DD63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383452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D8B3302-E446-4C61-B0D3-CE90FB2C2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630" y="420808"/>
            <a:ext cx="1954277" cy="2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otes Placeholder 7">
            <a:extLst>
              <a:ext uri="{FF2B5EF4-FFF2-40B4-BE49-F238E27FC236}">
                <a16:creationId xmlns:a16="http://schemas.microsoft.com/office/drawing/2014/main" id="{ED603FBB-C012-44F8-8D4E-1E5BCC63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60000" y="5314247"/>
            <a:ext cx="6138000" cy="31109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Slide Image Placeholder 11">
            <a:extLst>
              <a:ext uri="{FF2B5EF4-FFF2-40B4-BE49-F238E27FC236}">
                <a16:creationId xmlns:a16="http://schemas.microsoft.com/office/drawing/2014/main" id="{CE09EA81-6923-4332-8C9E-30AE045AFB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1479581"/>
            <a:ext cx="6138000" cy="345247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8EBAC05E-8F24-4752-8343-003B6B511FC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10 August 2025</a:t>
            </a:fld>
            <a:endParaRPr lang="en-GB" sz="800"/>
          </a:p>
        </p:txBody>
      </p:sp>
      <p:sp>
        <p:nvSpPr>
          <p:cNvPr id="18" name="Slide Number Placeholder 9">
            <a:extLst>
              <a:ext uri="{FF2B5EF4-FFF2-40B4-BE49-F238E27FC236}">
                <a16:creationId xmlns:a16="http://schemas.microsoft.com/office/drawing/2014/main" id="{1D693BA3-BE27-457C-84EF-2CE89AE4DB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9" name="Footer Placeholder 10">
            <a:extLst>
              <a:ext uri="{FF2B5EF4-FFF2-40B4-BE49-F238E27FC236}">
                <a16:creationId xmlns:a16="http://schemas.microsoft.com/office/drawing/2014/main" id="{F71DC945-9758-4703-A041-B00CC9059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20" name="Header Placeholder 12">
            <a:extLst>
              <a:ext uri="{FF2B5EF4-FFF2-40B4-BE49-F238E27FC236}">
                <a16:creationId xmlns:a16="http://schemas.microsoft.com/office/drawing/2014/main" id="{9AA08409-7D69-4F6B-8F0E-3BF399AD47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532F4DB-D010-4887-9766-725148E7A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56" y="1055100"/>
            <a:ext cx="1954277" cy="23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venir Next LT Pro" panose="020B05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50596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8274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3962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37145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53022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CE0B-0AB8-059D-0F73-AB2BF53D9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530C8-399B-9C3E-AA63-2BD37135B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51A27D-1EC7-B732-4426-9A80B85ED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E5B1-0EC2-8330-5E62-BEDE4F01C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548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218462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4672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641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0980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147955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60427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795" y="5818777"/>
            <a:ext cx="3716548" cy="44656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60948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0419" y="1112838"/>
            <a:ext cx="4653404" cy="2062740"/>
          </a:xfrm>
        </p:spPr>
        <p:txBody>
          <a:bodyPr anchor="b"/>
          <a:lstStyle>
            <a:lvl1pPr algn="l">
              <a:lnSpc>
                <a:spcPct val="110000"/>
              </a:lnSpc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0419" y="3602038"/>
            <a:ext cx="4653404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/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0419" y="4287818"/>
            <a:ext cx="4653403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E77732F-5754-4CFE-A971-EAC0406E3B57}" type="datetime4">
              <a:rPr lang="en-US" smtClean="0"/>
              <a:t>August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43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C88E50E-F071-4EB4-A55A-7E0511339D82}" type="datetime1">
              <a:rPr lang="en-US" smtClean="0"/>
              <a:t>8/10/2025</a:t>
            </a:fld>
            <a:endParaRPr lang="en-US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410" y="1116000"/>
            <a:ext cx="5360416" cy="5381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3410" y="2055813"/>
            <a:ext cx="5360416" cy="3819525"/>
          </a:xfrm>
        </p:spPr>
        <p:txBody>
          <a:bodyPr/>
          <a:lstStyle>
            <a:lvl1pPr marL="0" indent="0">
              <a:buFont typeface="Avenir Next LT Pro" panose="020B0504020202020204" pitchFamily="34" charset="0"/>
              <a:buChar char="​"/>
              <a:defRPr/>
            </a:lvl1pPr>
            <a:lvl2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2pPr>
            <a:lvl3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6pPr>
            <a:lvl7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0"/>
            </a:lvl7pPr>
            <a:lvl8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8pPr>
            <a:lvl9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9pPr>
          </a:lstStyle>
          <a:p>
            <a:pPr lvl="0"/>
            <a:r>
              <a:rPr lang="en-US" noProof="0"/>
              <a:t>Click to add agenda point </a:t>
            </a:r>
            <a:br>
              <a:rPr lang="en-US" noProof="0"/>
            </a:br>
            <a:r>
              <a:rPr lang="en-US" noProof="0"/>
              <a:t>Enter &amp; TAB for next text level</a:t>
            </a:r>
            <a:br>
              <a:rPr lang="en-US" noProof="0"/>
            </a:br>
            <a:r>
              <a:rPr lang="en-US" noProof="0"/>
              <a:t>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1024C59-BCE1-4BD6-8A02-366D1649E6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5545" y="1545996"/>
            <a:ext cx="4006393" cy="3403076"/>
          </a:xfrm>
        </p:spPr>
        <p:txBody>
          <a:bodyPr lIns="72000" tIns="36000" rIns="72000"/>
          <a:lstStyle>
            <a:lvl1pPr marL="0" indent="0" algn="l">
              <a:buNone/>
              <a:defRPr sz="14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B5407-E9E6-91B9-D74C-52EDB0D31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0" userDrawn="1">
          <p15:clr>
            <a:srgbClr val="FBAE40"/>
          </p15:clr>
        </p15:guide>
        <p15:guide id="2" pos="3096" userDrawn="1">
          <p15:clr>
            <a:srgbClr val="FBAE40"/>
          </p15:clr>
        </p15:guide>
        <p15:guide id="3" pos="5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613" y="1112839"/>
            <a:ext cx="10336212" cy="239712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7612" y="3602038"/>
            <a:ext cx="10336213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 algn="l">
              <a:buFont typeface="Avenir Next LT Pro" panose="020B0504020202020204" pitchFamily="34" charset="0"/>
              <a:buChar char="​"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58E6B2A-BED2-4B70-8025-C663464F589D}" type="datetime1">
              <a:rPr lang="en-US" smtClean="0"/>
              <a:t>8/10/2025</a:t>
            </a:fld>
            <a:endParaRPr lang="en-US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A4FC8C0-1051-4AFB-A9A0-EF7767F44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46" y="6257662"/>
            <a:ext cx="2701268" cy="3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+ NAIC-SER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613" y="1112839"/>
            <a:ext cx="10336212" cy="239712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7612" y="3602038"/>
            <a:ext cx="10336213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 algn="l">
              <a:buFont typeface="Avenir Next LT Pro" panose="020B0504020202020204" pitchFamily="34" charset="0"/>
              <a:buChar char="​"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58E6B2A-BED2-4B70-8025-C663464F589D}" type="datetime1">
              <a:rPr lang="en-US" smtClean="0"/>
              <a:t>8/10/2025</a:t>
            </a:fld>
            <a:endParaRPr lang="en-US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A4FC8C0-1051-4AFB-A9A0-EF7767F44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46" y="6339505"/>
            <a:ext cx="2020127" cy="242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BEADA3-3E92-25F9-320C-888A54AEE4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80" y="356250"/>
            <a:ext cx="3573280" cy="4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+ waterm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9ADFE-710A-394B-A06C-32397AFD8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681" r="21451" b="4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613" y="1112839"/>
            <a:ext cx="10336212" cy="239712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7612" y="3602038"/>
            <a:ext cx="10336213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 algn="l">
              <a:buFont typeface="Avenir Next LT Pro" panose="020B0504020202020204" pitchFamily="34" charset="0"/>
              <a:buChar char="​"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A4FC8C0-1051-4AFB-A9A0-EF7767F445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46" y="6257662"/>
            <a:ext cx="2701268" cy="324571"/>
          </a:xfrm>
          <a:prstGeom prst="rect">
            <a:avLst/>
          </a:prstGeom>
        </p:spPr>
      </p:pic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58E6B2A-BED2-4B70-8025-C663464F589D}" type="datetime1">
              <a:rPr lang="en-US" smtClean="0"/>
              <a:t>8/10/2025</a:t>
            </a:fld>
            <a:endParaRPr lang="en-US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0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+ watermark + NAIC-SER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9ADFE-710A-394B-A06C-32397AFD8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681" r="21451" b="4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613" y="1112839"/>
            <a:ext cx="10336212" cy="239712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7612" y="3602038"/>
            <a:ext cx="10336213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 algn="l">
              <a:buFont typeface="Avenir Next LT Pro" panose="020B0504020202020204" pitchFamily="34" charset="0"/>
              <a:buChar char="​"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58E6B2A-BED2-4B70-8025-C663464F589D}" type="datetime1">
              <a:rPr lang="en-US" smtClean="0"/>
              <a:t>8/10/2025</a:t>
            </a:fld>
            <a:endParaRPr lang="en-US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B6689E26-7520-BC32-C836-F1376DF4E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46" y="6339505"/>
            <a:ext cx="2020127" cy="242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1C4F8-1085-013F-A9A9-5EC9E77873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80" y="356250"/>
            <a:ext cx="3573280" cy="4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</a:t>
            </a:r>
            <a:br>
              <a:rPr lang="en-US" noProof="0"/>
            </a:br>
            <a:r>
              <a:rPr lang="en-US" noProof="0"/>
              <a:t>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8D42-F7CA-4ADF-8715-82CC52D4D915}" type="datetime1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</a:t>
            </a:r>
            <a:br>
              <a:rPr lang="en-US" noProof="0"/>
            </a:br>
            <a:r>
              <a:rPr lang="en-US" noProof="0"/>
              <a:t>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8D42-F7CA-4ADF-8715-82CC52D4D915}" type="datetime1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63AB1-9ABF-E25C-46DE-1949DABDE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069238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9335" y="1093509"/>
            <a:ext cx="4964489" cy="4223209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45600-A424-475F-98DA-7B428623C4AF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1E3535-E268-4B1F-B2FB-91821FDAA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1114424"/>
            <a:ext cx="4069238" cy="538164"/>
          </a:xfrm>
        </p:spPr>
        <p:txBody>
          <a:bodyPr/>
          <a:lstStyle/>
          <a:p>
            <a:r>
              <a:rPr lang="en-US" noProof="0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0" userDrawn="1">
          <p15:clr>
            <a:srgbClr val="FBAE40"/>
          </p15:clr>
        </p15:guide>
        <p15:guide id="2" pos="333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069238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9335" y="1093509"/>
            <a:ext cx="4964489" cy="4223209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45600-A424-475F-98DA-7B428623C4AF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1E3535-E268-4B1F-B2FB-91821FDAA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1114424"/>
            <a:ext cx="4069238" cy="538164"/>
          </a:xfrm>
        </p:spPr>
        <p:txBody>
          <a:bodyPr/>
          <a:lstStyle/>
          <a:p>
            <a:r>
              <a:rPr lang="en-US" noProof="0"/>
              <a:t>Click to add 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4E4B8-72B0-6576-F13D-EE8B7B983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3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0">
          <p15:clr>
            <a:srgbClr val="FBAE40"/>
          </p15:clr>
        </p15:guide>
        <p15:guide id="2" pos="333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13" y="1527143"/>
            <a:ext cx="4080998" cy="3421929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999" y="1116000"/>
            <a:ext cx="5397825" cy="538164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55999" y="2057399"/>
            <a:ext cx="5397825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C0E1E-CBD5-48B6-882E-12A1F1A6CF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533A4C-9031-4CD7-B015-DA1916B3AB9D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566FD2-DFBC-4FD8-9C97-BE41F1D93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3B06A1-51A4-4B28-A407-A16565DB64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5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76" userDrawn="1">
          <p15:clr>
            <a:srgbClr val="FBAE40"/>
          </p15:clr>
        </p15:guide>
        <p15:guide id="2" pos="3082" userDrawn="1">
          <p15:clr>
            <a:srgbClr val="FBAE40"/>
          </p15:clr>
        </p15:guide>
        <p15:guide id="3" pos="5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A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1795" y="6137138"/>
            <a:ext cx="2011680" cy="241713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"/>
            <a:ext cx="60948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00419" y="3602038"/>
            <a:ext cx="4653404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/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0419" y="4287818"/>
            <a:ext cx="4653403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E77732F-5754-4CFE-A971-EAC0406E3B57}" type="datetime4">
              <a:rPr lang="en-US" smtClean="0"/>
              <a:t>August 10, 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EB08F9-2C35-7976-6BCE-3DFDCA3F1B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96" y="2512541"/>
            <a:ext cx="4564622" cy="6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98511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pos="43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1513" y="1527143"/>
            <a:ext cx="4080998" cy="3421929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999" y="1116000"/>
            <a:ext cx="5397825" cy="538164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55999" y="2057399"/>
            <a:ext cx="5397825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C0E1E-CBD5-48B6-882E-12A1F1A6CF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533A4C-9031-4CD7-B015-DA1916B3AB9D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566FD2-DFBC-4FD8-9C97-BE41F1D93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3B06A1-51A4-4B28-A407-A16565DB64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7C52F-5970-8A94-6398-79F3597DD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4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76">
          <p15:clr>
            <a:srgbClr val="FBAE40"/>
          </p15:clr>
        </p15:guide>
        <p15:guide id="2" pos="3082">
          <p15:clr>
            <a:srgbClr val="FBAE40"/>
          </p15:clr>
        </p15:guide>
        <p15:guide id="3" pos="5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80F75FFB-8BAB-4F2D-8BEC-D7750AA54001}"/>
              </a:ext>
            </a:extLst>
          </p:cNvPr>
          <p:cNvSpPr/>
          <p:nvPr userDrawn="1"/>
        </p:nvSpPr>
        <p:spPr>
          <a:xfrm>
            <a:off x="0" y="0"/>
            <a:ext cx="12193200" cy="55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312" y="0"/>
            <a:ext cx="4405308" cy="5876924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968271-AAB7-48A4-86FB-C2D2F458C8D4}"/>
              </a:ext>
            </a:extLst>
          </p:cNvPr>
          <p:cNvSpPr/>
          <p:nvPr userDrawn="1"/>
        </p:nvSpPr>
        <p:spPr>
          <a:xfrm>
            <a:off x="6012510" y="-1"/>
            <a:ext cx="6179490" cy="44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999" y="1116000"/>
            <a:ext cx="5397825" cy="538164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55999" y="2057399"/>
            <a:ext cx="5397825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C0E1E-CBD5-48B6-882E-12A1F1A6CF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533A4C-9031-4CD7-B015-DA1916B3AB9D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566FD2-DFBC-4FD8-9C97-BE41F1D93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3B06A1-51A4-4B28-A407-A16565DB64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19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76" userDrawn="1">
          <p15:clr>
            <a:srgbClr val="FBAE40"/>
          </p15:clr>
        </p15:guide>
        <p15:guide id="2" pos="3198" userDrawn="1">
          <p15:clr>
            <a:srgbClr val="FBAE40"/>
          </p15:clr>
        </p15:guide>
        <p15:guide id="3" pos="41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 and text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80F75FFB-8BAB-4F2D-8BEC-D7750AA54001}"/>
              </a:ext>
            </a:extLst>
          </p:cNvPr>
          <p:cNvSpPr/>
          <p:nvPr userDrawn="1"/>
        </p:nvSpPr>
        <p:spPr>
          <a:xfrm>
            <a:off x="0" y="0"/>
            <a:ext cx="12193200" cy="559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5318E54-A7C0-43F8-8747-5AE35BED7D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312" y="0"/>
            <a:ext cx="4405308" cy="5876924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968271-AAB7-48A4-86FB-C2D2F458C8D4}"/>
              </a:ext>
            </a:extLst>
          </p:cNvPr>
          <p:cNvSpPr/>
          <p:nvPr userDrawn="1"/>
        </p:nvSpPr>
        <p:spPr>
          <a:xfrm>
            <a:off x="6012510" y="-1"/>
            <a:ext cx="6179490" cy="44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55999" y="1116000"/>
            <a:ext cx="5397825" cy="538164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55999" y="2057399"/>
            <a:ext cx="5397825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C0E1E-CBD5-48B6-882E-12A1F1A6CF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533A4C-9031-4CD7-B015-DA1916B3AB9D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5566FD2-DFBC-4FD8-9C97-BE41F1D93E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3B06A1-51A4-4B28-A407-A16565DB64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AAF841-E8DA-495F-8CB6-44789F241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999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94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76">
          <p15:clr>
            <a:srgbClr val="FBAE40"/>
          </p15:clr>
        </p15:guide>
        <p15:guide id="2" pos="3198">
          <p15:clr>
            <a:srgbClr val="FBAE40"/>
          </p15:clr>
        </p15:guide>
        <p15:guide id="3" pos="41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116000"/>
            <a:ext cx="10334626" cy="538164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65826" y="2057398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CE8-B446-47C0-9D5F-5EF58E07948E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9" userDrawn="1">
          <p15:clr>
            <a:srgbClr val="FBAE40"/>
          </p15:clr>
        </p15:guide>
        <p15:guide id="2" pos="425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116000"/>
            <a:ext cx="10334626" cy="538164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65826" y="2057398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CE8-B446-47C0-9D5F-5EF58E07948E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C39CA-C3BE-CBC1-8BD1-253F63F4F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1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9">
          <p15:clr>
            <a:srgbClr val="FBAE40"/>
          </p15:clr>
        </p15:guide>
        <p15:guide id="2" pos="42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169EC4C3-2B13-4B6E-9312-3D2DEBC5EA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06121208-CD7C-46B0-BB30-826C94CF69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28399C07-1591-4A5A-B960-2B8B02471E5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81C194-7206-4F72-8A77-9947114C7713}" type="datetime1">
              <a:rPr lang="en-US" smtClean="0"/>
              <a:t>8/10/2025</a:t>
            </a:fld>
            <a:endParaRPr lang="en-US"/>
          </a:p>
        </p:txBody>
      </p:sp>
      <p:sp>
        <p:nvSpPr>
          <p:cNvPr id="11" name="Background">
            <a:extLst>
              <a:ext uri="{FF2B5EF4-FFF2-40B4-BE49-F238E27FC236}">
                <a16:creationId xmlns:a16="http://schemas.microsoft.com/office/drawing/2014/main" id="{3DFC4F32-3484-4495-9D6E-B53455E1D7A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AC24-8463-4EC1-AC3E-DEA9C58A57F9}" type="datetime1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5755D-1BE9-42A9-929E-A63DEEC5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AC24-8463-4EC1-AC3E-DEA9C58A57F9}" type="datetime1">
              <a:rPr lang="en-US" smtClean="0"/>
              <a:t>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2A880-3CF6-4E67-B5D8-E059AC34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1F475-DC90-4C02-9CBD-60E13987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A7EC7-856D-F814-394C-D734CA63A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F4AD-8FB8-4539-9DBC-65BB10FE7627}" type="datetime1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8DBC4-5AB4-4F00-952D-E8E5FAAC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F4AD-8FB8-4539-9DBC-65BB10FE7627}" type="datetime1">
              <a:rPr lang="en-US" smtClean="0"/>
              <a:t>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91983-00E8-424B-B389-7DE321CA6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834D88-D065-A09C-3549-4A6C9D494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6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198" y="6078817"/>
            <a:ext cx="3015162" cy="36228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60960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657975" y="1112838"/>
            <a:ext cx="4895848" cy="2808699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657975" y="4338004"/>
            <a:ext cx="4895848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657975" y="4906943"/>
            <a:ext cx="4895847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E7C5033-46D0-4DEC-9739-8C392E1AC544}" type="datetime4">
              <a:rPr lang="en-US" smtClean="0"/>
              <a:pPr/>
              <a:t>August 10,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14855" y="1392529"/>
            <a:ext cx="2517427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venirNext LT Pro Regular" panose="020B0504020202020204" pitchFamily="34" charset="0"/>
              </a:rPr>
              <a:t>PICTURES</a:t>
            </a:r>
            <a:br>
              <a:rPr lang="en-US" sz="900" dirty="0">
                <a:latin typeface="+mn-lt"/>
                <a:cs typeface="AvenirNext LT Pro Regular" panose="020B05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, 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If you want to scale the picture, 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-key down while 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venirNext LT Pro Regular" panose="020B0504020202020204" pitchFamily="34" charset="0"/>
              </a:rPr>
              <a:t>GUIDES</a:t>
            </a:r>
            <a:endParaRPr lang="en-US" sz="1600" b="1" noProof="1">
              <a:solidFill>
                <a:schemeClr val="tx1"/>
              </a:solidFill>
              <a:latin typeface="+mn-lt"/>
              <a:cs typeface="AvenirNext LT Pro Medium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for quick view of guides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Mac: 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AvenirNext LT Pro Regular"/>
              </a:rPr>
              <a:t>⌘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344303" y="1641426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6065" y="3653024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800" y="1392529"/>
            <a:ext cx="251057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venirNext LT Pro Regular" panose="020B05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16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1. Best practice: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Create a slide in your new presentation and copy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piece of content at a time (e.g. copy all text from </a:t>
            </a:r>
            <a:r>
              <a:rPr lang="en-US" altLang="da-DK" sz="900" b="0" i="0" u="sng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one</a:t>
            </a:r>
            <a:r>
              <a:rPr lang="en-US" altLang="da-DK" sz="900" b="0" i="0" u="none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textbox)</a:t>
            </a:r>
            <a:endParaRPr lang="en-US" altLang="da-DK" sz="900" b="1" i="0" u="sng" noProof="1">
              <a:solidFill>
                <a:schemeClr val="tx1"/>
              </a:solidFill>
              <a:latin typeface="+mn-lt"/>
              <a:cs typeface="AvenirNext LT Pro Medium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venirNext LT Pro Medium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venirNext LT Pro Regular" panose="020B05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venirNext LT Pro Medium" panose="020B05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1219200" y="448713"/>
            <a:ext cx="10334625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venirNext LT Pro Regular" panose="020B050402020202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992821" y="2047148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FBAD3BF-000D-4179-B817-A630155E2EF6}" type="datetime1">
              <a:rPr lang="en-US" smtClean="0"/>
              <a:t>8/10/2025</a:t>
            </a:fld>
            <a:endParaRPr lang="en-US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344564" y="2884155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978" y="5287103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627" y="1392529"/>
            <a:ext cx="2124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venirNext LT Pro Regular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Next LT Pro Regular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venirNext LT Pro Regular" panose="020B05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to jump through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venirNext LT Pro Medium" panose="020B05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and</a:t>
            </a:r>
            <a:br>
              <a:rPr lang="en-US" sz="90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r>
              <a:rPr lang="en-US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Decrease 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list level can be used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r>
              <a:rPr lang="en-US" sz="1600">
                <a:latin typeface="+mn-lt"/>
                <a:cs typeface="AvenirNext LT Pro Regular" panose="020B05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venirNext LT Pro Regular" panose="020B05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venirNext LT Pro Medium" panose="020B0504020202020204" pitchFamily="34" charset="0"/>
              </a:rPr>
              <a:t>Change layout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venirNext LT Pro Regular" panose="020B05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sz="900">
                <a:solidFill>
                  <a:srgbClr val="000000"/>
                </a:solidFill>
                <a:latin typeface="+mn-lt"/>
                <a:ea typeface="AvenirNext LT Pro Regular" panose="020B0504020202020204" pitchFamily="34" charset="0"/>
              </a:rPr>
              <a:t>Click on the arrow next to </a:t>
            </a:r>
            <a:r>
              <a:rPr lang="en-US" sz="900" b="1">
                <a:solidFill>
                  <a:srgbClr val="000000"/>
                </a:solidFill>
                <a:latin typeface="+mn-lt"/>
                <a:ea typeface="AvenirNext LT Pro Medium" panose="020B0504020202020204" pitchFamily="34" charset="0"/>
              </a:rPr>
              <a:t>Layout</a:t>
            </a:r>
            <a:br>
              <a:rPr lang="en-US" sz="900" b="1">
                <a:solidFill>
                  <a:srgbClr val="000000"/>
                </a:solidFill>
                <a:latin typeface="+mn-lt"/>
                <a:ea typeface="AvenirNext LT Pro Medium" panose="020B0504020202020204" pitchFamily="34" charset="0"/>
              </a:rPr>
            </a:br>
            <a:r>
              <a:rPr lang="en-US" sz="900">
                <a:solidFill>
                  <a:srgbClr val="000000"/>
                </a:solidFill>
                <a:latin typeface="+mn-lt"/>
                <a:ea typeface="AvenirNext LT Pro Regular" panose="020B0504020202020204" pitchFamily="34" charset="0"/>
              </a:rPr>
              <a:t>to view a dropdown menu of possible slide layouts</a:t>
            </a:r>
            <a:endParaRPr lang="en-US" sz="900">
              <a:latin typeface="+mn-lt"/>
              <a:ea typeface="AvenirNext LT Pro Regular" panose="020B05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378881" y="480141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378881" y="3985546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81579" y="3134979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378881" y="2480529"/>
            <a:ext cx="457143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1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US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>
                <a:solidFill>
                  <a:schemeClr val="bg1"/>
                </a:solidFill>
              </a:rPr>
            </a:br>
            <a:br>
              <a:rPr lang="en-US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>
                <a:solidFill>
                  <a:schemeClr val="bg1"/>
                </a:solidFill>
              </a:rPr>
              <a:t>Do not use </a:t>
            </a:r>
            <a:endParaRPr lang="en-US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385C129-467E-404F-9020-54DE6C497467}" type="datetime1">
              <a:rPr lang="en-US" smtClean="0"/>
              <a:t>8/10/2025</a:t>
            </a:fld>
            <a:endParaRPr lang="en-US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116000"/>
            <a:ext cx="10334626" cy="538164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65826" y="2057398"/>
            <a:ext cx="4788000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B012D5B-9B1E-418C-B340-656657E4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42CE8-B446-47C0-9D5F-5EF58E07948E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5B1665-CF89-4C65-9299-ED31AFA4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7A5C13-4749-4A79-AFBE-43492B56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89" userDrawn="1">
          <p15:clr>
            <a:srgbClr val="FBAE40"/>
          </p15:clr>
        </p15:guide>
        <p15:guide id="2" pos="4258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</a:t>
            </a:r>
            <a:br>
              <a:rPr lang="en-US" noProof="0"/>
            </a:br>
            <a:r>
              <a:rPr lang="en-US" noProof="0"/>
              <a:t>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8D42-F7CA-4ADF-8715-82CC52D4D915}" type="datetime1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C88E50E-F071-4EB4-A55A-7E0511339D82}" type="datetime1">
              <a:rPr lang="en-US" smtClean="0"/>
              <a:t>8/10/2025</a:t>
            </a:fld>
            <a:endParaRPr lang="en-US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410" y="1116000"/>
            <a:ext cx="5360416" cy="5381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3410" y="2055813"/>
            <a:ext cx="5360416" cy="3819525"/>
          </a:xfrm>
        </p:spPr>
        <p:txBody>
          <a:bodyPr/>
          <a:lstStyle>
            <a:lvl1pPr marL="0" indent="0">
              <a:buFont typeface="Avenir Next LT Pro" panose="020B0504020202020204" pitchFamily="34" charset="0"/>
              <a:buChar char="​"/>
              <a:defRPr/>
            </a:lvl1pPr>
            <a:lvl2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2pPr>
            <a:lvl3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6pPr>
            <a:lvl7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0"/>
            </a:lvl7pPr>
            <a:lvl8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8pPr>
            <a:lvl9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9pPr>
          </a:lstStyle>
          <a:p>
            <a:pPr lvl="0"/>
            <a:r>
              <a:rPr lang="en-US" noProof="0"/>
              <a:t>Click to add agenda point </a:t>
            </a:r>
            <a:br>
              <a:rPr lang="en-US" noProof="0"/>
            </a:br>
            <a:r>
              <a:rPr lang="en-US" noProof="0"/>
              <a:t>Enter &amp; TAB for next text level</a:t>
            </a:r>
            <a:br>
              <a:rPr lang="en-US" noProof="0"/>
            </a:br>
            <a:r>
              <a:rPr lang="en-US" noProof="0"/>
              <a:t>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1024C59-BCE1-4BD6-8A02-366D1649E6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5545" y="1545996"/>
            <a:ext cx="4006393" cy="3403076"/>
          </a:xfrm>
        </p:spPr>
        <p:txBody>
          <a:bodyPr lIns="72000" tIns="36000" rIns="72000"/>
          <a:lstStyle>
            <a:lvl1pPr marL="0" indent="0" algn="l">
              <a:buNone/>
              <a:defRPr sz="14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B5407-E9E6-91B9-D74C-52EDB0D31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4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0" userDrawn="1">
          <p15:clr>
            <a:srgbClr val="FBAE40"/>
          </p15:clr>
        </p15:guide>
        <p15:guide id="2" pos="3096" userDrawn="1">
          <p15:clr>
            <a:srgbClr val="FBAE40"/>
          </p15:clr>
        </p15:guide>
        <p15:guide id="3" pos="56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199" y="2057399"/>
            <a:ext cx="4069238" cy="38195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 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9335" y="1093509"/>
            <a:ext cx="4964489" cy="4223209"/>
          </a:xfrm>
        </p:spPr>
        <p:txBody>
          <a:bodyPr lIns="72000" tIns="72000" rIns="72000" anchor="t" anchorCtr="0"/>
          <a:lstStyle>
            <a:lvl1pPr marL="0" indent="0" algn="l">
              <a:buNone/>
              <a:defRPr sz="1600"/>
            </a:lvl1pPr>
          </a:lstStyle>
          <a:p>
            <a:r>
              <a:rPr lang="en-US" noProof="0"/>
              <a:t>Click on frame and insert picture from Templafy or use icon to insert from device.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D30B06-03F4-49D9-B1E9-9E3DA70D9F6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45600-A424-475F-98DA-7B428623C4AF}" type="datetime1">
              <a:rPr lang="en-US" smtClean="0"/>
              <a:t>8/10/2025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1BCBFD-C165-48EE-9261-525C33DD00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DB9F243-CCE4-41C0-8963-739854D56F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1E3535-E268-4B1F-B2FB-91821FDAA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199" y="1114424"/>
            <a:ext cx="4069238" cy="538164"/>
          </a:xfrm>
        </p:spPr>
        <p:txBody>
          <a:bodyPr/>
          <a:lstStyle/>
          <a:p>
            <a:r>
              <a:rPr lang="en-US" noProof="0"/>
              <a:t>Click to add title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B4E4B8-72B0-6576-F13D-EE8B7B983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3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0">
          <p15:clr>
            <a:srgbClr val="FBAE40"/>
          </p15:clr>
        </p15:guide>
        <p15:guide id="2" pos="333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+ watermark + NAIC-SER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9ADFE-710A-394B-A06C-32397AFD81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681" r="21451" b="4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613" y="1112839"/>
            <a:ext cx="10336212" cy="239712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7612" y="3602038"/>
            <a:ext cx="10336213" cy="1655762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0">
                <a:solidFill>
                  <a:schemeClr val="tx1"/>
                </a:solidFill>
              </a:defRPr>
            </a:lvl2pPr>
            <a:lvl3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 algn="l">
              <a:buFont typeface="Avenir Next LT Pro" panose="020B05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 algn="l">
              <a:buFont typeface="Avenir Next LT Pro" panose="020B0504020202020204" pitchFamily="34" charset="0"/>
              <a:buChar char="​"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58E6B2A-BED2-4B70-8025-C663464F589D}" type="datetime1">
              <a:rPr lang="en-US" smtClean="0"/>
              <a:t>8/10/2025</a:t>
            </a:fld>
            <a:endParaRPr lang="en-US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B6689E26-7520-BC32-C836-F1376DF4E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46" y="6339505"/>
            <a:ext cx="2020127" cy="242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41C4F8-1085-013F-A9A9-5EC9E77873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80" y="356250"/>
            <a:ext cx="3573280" cy="47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41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br>
              <a:rPr lang="en-US" noProof="0"/>
            </a:br>
            <a:r>
              <a:rPr lang="en-US" noProof="0"/>
              <a:t>Enter &amp; TAB for next text level</a:t>
            </a:r>
            <a:br>
              <a:rPr lang="en-US" noProof="0"/>
            </a:br>
            <a:r>
              <a:rPr lang="en-US" noProof="0"/>
              <a:t>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F1E64-0BC0-4941-8FFB-3A71A98E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8D42-F7CA-4ADF-8715-82CC52D4D915}" type="datetime1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DC879-555B-4B99-8F4C-5066F0F20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63AB1-9ABF-E25C-46DE-1949DABDE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2" y="119684"/>
            <a:ext cx="1534084" cy="20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4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B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60960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657975" y="4338004"/>
            <a:ext cx="4895848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657975" y="4906943"/>
            <a:ext cx="4895847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E7C5033-46D0-4DEC-9739-8C392E1AC544}" type="datetime4">
              <a:rPr lang="en-US" smtClean="0"/>
              <a:pPr/>
              <a:t>August 10, 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A34CE-AB43-0E3E-93E3-E65E7D920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975" y="2792995"/>
            <a:ext cx="4797605" cy="636005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41E56E04-3E12-55ED-043D-465C4BD12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975" y="6180805"/>
            <a:ext cx="2011680" cy="2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34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B + waterm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C10D2A-9307-BD4A-8163-924C493DD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775" r="39387" b="23395"/>
          <a:stretch/>
        </p:blipFill>
        <p:spPr>
          <a:xfrm>
            <a:off x="6094799" y="1"/>
            <a:ext cx="6097201" cy="6858000"/>
          </a:xfrm>
          <a:prstGeom prst="rect">
            <a:avLst/>
          </a:prstGeom>
        </p:spPr>
      </p:pic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198" y="6078817"/>
            <a:ext cx="3015162" cy="36228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60960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6657975" y="1112838"/>
            <a:ext cx="4895848" cy="2808699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657975" y="4338004"/>
            <a:ext cx="4895848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657975" y="4906943"/>
            <a:ext cx="4895847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E7C5033-46D0-4DEC-9739-8C392E1AC544}" type="datetime4">
              <a:rPr lang="en-US" smtClean="0"/>
              <a:pPr/>
              <a:t>August 10, 2025</a:t>
            </a:fld>
            <a:endParaRPr lang="en-US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0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B + watermark + NAIC-SER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0"/>
            <a:ext cx="60960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C10D2A-9307-BD4A-8163-924C493DD6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775" r="39387" b="23395"/>
          <a:stretch/>
        </p:blipFill>
        <p:spPr>
          <a:xfrm>
            <a:off x="6094799" y="1"/>
            <a:ext cx="6097201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6096000" cy="6861600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6657975" y="4338004"/>
            <a:ext cx="4895848" cy="3855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venir Next LT Pro" panose="020B0504020202020204" pitchFamily="34" charset="0"/>
              <a:buChar char="​"/>
              <a:defRPr sz="1800" b="1">
                <a:solidFill>
                  <a:schemeClr val="bg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Presenter name, title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7B57197-1764-4039-BC11-697FE5806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657975" y="4906943"/>
            <a:ext cx="4895847" cy="2994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1E7C5033-46D0-4DEC-9739-8C392E1AC544}" type="datetime4">
              <a:rPr lang="en-US" smtClean="0"/>
              <a:pPr/>
              <a:t>August 10, 2025</a:t>
            </a:fld>
            <a:endParaRPr lang="en-US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E609B-F6E4-A06A-C00C-BCBE384D77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975" y="2792995"/>
            <a:ext cx="4797605" cy="636005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5310DA5F-685B-469A-1939-9DA4435CF4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975" y="6180805"/>
            <a:ext cx="2011680" cy="2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86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6" hidden="1">
            <a:extLst>
              <a:ext uri="{FF2B5EF4-FFF2-40B4-BE49-F238E27FC236}">
                <a16:creationId xmlns:a16="http://schemas.microsoft.com/office/drawing/2014/main" id="{B299F4DB-4306-4708-8FDA-CFC3233209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81C194-7206-4F72-8A77-9947114C7713}" type="datetime1">
              <a:rPr lang="en-US" smtClean="0"/>
              <a:t>8/10/2025</a:t>
            </a:fld>
            <a:endParaRPr lang="en-US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sp>
        <p:nvSpPr>
          <p:cNvPr id="15" name="Background blue">
            <a:extLst>
              <a:ext uri="{FF2B5EF4-FFF2-40B4-BE49-F238E27FC236}">
                <a16:creationId xmlns:a16="http://schemas.microsoft.com/office/drawing/2014/main" id="{9FA2F11A-9B65-4830-8F61-5ABBE36D3CE6}"/>
              </a:ext>
            </a:extLst>
          </p:cNvPr>
          <p:cNvSpPr/>
          <p:nvPr userDrawn="1"/>
        </p:nvSpPr>
        <p:spPr>
          <a:xfrm>
            <a:off x="6096000" y="5813523"/>
            <a:ext cx="6096000" cy="1048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F97E2E3-73F5-42D8-8D28-86EA9DF44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2881" y="6159071"/>
            <a:ext cx="3015162" cy="36228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3875" y="828675"/>
            <a:ext cx="5133976" cy="4829175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7975" y="1112839"/>
            <a:ext cx="4895848" cy="1602082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7975" y="2745102"/>
            <a:ext cx="4895848" cy="112413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​"/>
              <a:defRPr sz="32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6149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64" userDrawn="1">
          <p15:clr>
            <a:srgbClr val="FBAE40"/>
          </p15:clr>
        </p15:guide>
        <p15:guide id="2" pos="4194" userDrawn="1">
          <p15:clr>
            <a:srgbClr val="FBAE40"/>
          </p15:clr>
        </p15:guide>
        <p15:guide id="3" pos="3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6" hidden="1">
            <a:extLst>
              <a:ext uri="{FF2B5EF4-FFF2-40B4-BE49-F238E27FC236}">
                <a16:creationId xmlns:a16="http://schemas.microsoft.com/office/drawing/2014/main" id="{B299F4DB-4306-4708-8FDA-CFC32332092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81C194-7206-4F72-8A77-9947114C7713}" type="datetime1">
              <a:rPr lang="en-US" smtClean="0"/>
              <a:t>8/10/2025</a:t>
            </a:fld>
            <a:endParaRPr lang="en-US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893ABF29-A8C1-46A8-B164-55FE6DB820E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err="1"/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F52F2982-3F1F-417C-953E-0CD81B4BA9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76" y="6171965"/>
            <a:ext cx="3015470" cy="36232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77455F5-F0CD-47F9-BCF4-B16B52E69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3875" y="828675"/>
            <a:ext cx="5133976" cy="4829175"/>
          </a:xfrm>
        </p:spPr>
        <p:txBody>
          <a:bodyPr lIns="72000" tIns="72000" rIns="72000"/>
          <a:lstStyle>
            <a:lvl1pPr marL="0" indent="0" algn="l">
              <a:buNone/>
              <a:defRPr sz="16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57975" y="1112839"/>
            <a:ext cx="4895848" cy="1602082"/>
          </a:xfrm>
        </p:spPr>
        <p:txBody>
          <a:bodyPr anchor="b"/>
          <a:lstStyle>
            <a:lvl1pPr algn="l">
              <a:lnSpc>
                <a:spcPct val="11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57975" y="2745102"/>
            <a:ext cx="4895848" cy="112413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venir Next LT Pro" panose="020B0504020202020204" pitchFamily="34" charset="0"/>
              <a:buChar char="​"/>
              <a:defRPr sz="3200" b="0">
                <a:solidFill>
                  <a:schemeClr val="tx1"/>
                </a:solidFill>
              </a:defRPr>
            </a:lvl1pPr>
            <a:lvl2pPr marL="0" indent="0" algn="l">
              <a:buFont typeface="Avenir Next LT Pro" panose="020B0504020202020204" pitchFamily="34" charset="0"/>
              <a:buNone/>
              <a:defRPr sz="2000" b="1"/>
            </a:lvl2pPr>
            <a:lvl3pPr marL="0" indent="0" algn="l">
              <a:buFont typeface="Avenir Next LT Pro" panose="020B0504020202020204" pitchFamily="34" charset="0"/>
              <a:buChar char="​"/>
              <a:defRPr sz="2000" b="1"/>
            </a:lvl3pPr>
            <a:lvl4pPr marL="0" indent="0" algn="l">
              <a:buFont typeface="Avenir Next LT Pro" panose="020B0504020202020204" pitchFamily="34" charset="0"/>
              <a:buChar char="​"/>
              <a:defRPr sz="2000" b="1"/>
            </a:lvl4pPr>
            <a:lvl5pPr marL="0" indent="0" algn="l">
              <a:buFont typeface="Avenir Next LT Pro" panose="020B0504020202020204" pitchFamily="34" charset="0"/>
              <a:buChar char="​"/>
              <a:defRPr sz="2000" b="1"/>
            </a:lvl5pPr>
            <a:lvl6pPr marL="0" indent="0" algn="l">
              <a:buFont typeface="Avenir Next LT Pro" panose="020B0504020202020204" pitchFamily="34" charset="0"/>
              <a:buChar char="​"/>
              <a:defRPr sz="2000" b="1"/>
            </a:lvl6pPr>
            <a:lvl7pPr marL="0" indent="0" algn="l">
              <a:buFont typeface="Avenir Next LT Pro" panose="020B0504020202020204" pitchFamily="34" charset="0"/>
              <a:buChar char="​"/>
              <a:defRPr sz="2000" b="1"/>
            </a:lvl7pPr>
            <a:lvl8pPr marL="0" indent="0" algn="l">
              <a:buFont typeface="Avenir Next LT Pro" panose="020B0504020202020204" pitchFamily="34" charset="0"/>
              <a:buChar char="​"/>
              <a:defRPr sz="2000" b="1"/>
            </a:lvl8pPr>
            <a:lvl9pPr marL="0" indent="0" algn="l">
              <a:buFont typeface="Avenir Next LT Pro" panose="020B0504020202020204" pitchFamily="34" charset="0"/>
              <a:buChar char="​"/>
              <a:defRPr sz="2000" b="1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6833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A0208642-FAE2-4418-9014-1CE767DCC7F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C88E50E-F071-4EB4-A55A-7E0511339D82}" type="datetime1">
              <a:rPr lang="en-US" smtClean="0"/>
              <a:t>8/10/2025</a:t>
            </a:fld>
            <a:endParaRPr lang="en-US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E7F83165-73E5-45CF-B88B-91410D08B5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F03054CD-9DA2-4418-92CC-F992664950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3410" y="1116000"/>
            <a:ext cx="5360416" cy="5381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3410" y="2055813"/>
            <a:ext cx="5360416" cy="3819525"/>
          </a:xfrm>
        </p:spPr>
        <p:txBody>
          <a:bodyPr/>
          <a:lstStyle>
            <a:lvl1pPr marL="0" indent="0">
              <a:buFont typeface="Avenir Next LT Pro" panose="020B0504020202020204" pitchFamily="34" charset="0"/>
              <a:buChar char="​"/>
              <a:defRPr/>
            </a:lvl1pPr>
            <a:lvl2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2pPr>
            <a:lvl3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6pPr>
            <a:lvl7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0"/>
            </a:lvl7pPr>
            <a:lvl8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 b="1">
                <a:solidFill>
                  <a:schemeClr val="accent1"/>
                </a:solidFill>
              </a:defRPr>
            </a:lvl8pPr>
            <a:lvl9pPr marL="0" indent="0">
              <a:spcBef>
                <a:spcPts val="1200"/>
              </a:spcBef>
              <a:buFont typeface="Avenir Next LT Pro" panose="020B0504020202020204" pitchFamily="34" charset="0"/>
              <a:buChar char="​"/>
              <a:defRPr sz="2000"/>
            </a:lvl9pPr>
          </a:lstStyle>
          <a:p>
            <a:pPr lvl="0"/>
            <a:r>
              <a:rPr lang="en-US" noProof="0"/>
              <a:t>Click to add agenda point </a:t>
            </a:r>
            <a:br>
              <a:rPr lang="en-US" noProof="0"/>
            </a:br>
            <a:r>
              <a:rPr lang="en-US" noProof="0"/>
              <a:t>Enter &amp; TAB for next text level</a:t>
            </a:r>
            <a:br>
              <a:rPr lang="en-US" noProof="0"/>
            </a:br>
            <a:r>
              <a:rPr lang="en-US" noProof="0"/>
              <a:t>SHIFT+TAB to go back in levels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11024C59-BCE1-4BD6-8A02-366D1649E6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5545" y="1545996"/>
            <a:ext cx="4006393" cy="3403076"/>
          </a:xfrm>
        </p:spPr>
        <p:txBody>
          <a:bodyPr lIns="72000" tIns="36000" rIns="72000"/>
          <a:lstStyle>
            <a:lvl1pPr marL="0" indent="0" algn="l">
              <a:buNone/>
              <a:defRPr sz="1400"/>
            </a:lvl1pPr>
          </a:lstStyle>
          <a:p>
            <a:r>
              <a:rPr lang="en-US"/>
              <a:t>Click on frame and insert picture from Templafy or use icon to insert from device.</a:t>
            </a:r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00" userDrawn="1">
          <p15:clr>
            <a:srgbClr val="FBAE40"/>
          </p15:clr>
        </p15:guide>
        <p15:guide id="2" pos="3096" userDrawn="1">
          <p15:clr>
            <a:srgbClr val="FBAE40"/>
          </p15:clr>
        </p15:guide>
        <p15:guide id="3" pos="5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1920" y="6433200"/>
            <a:ext cx="6417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64A119A-E811-4557-A806-BDFF78941138}" type="datetime1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7268" y="6433200"/>
            <a:ext cx="37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8304" y="6433200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6C466-A70F-40D9-9CB7-1C4DC539D6BA}"/>
              </a:ext>
            </a:extLst>
          </p:cNvPr>
          <p:cNvSpPr/>
          <p:nvPr userDrawn="1"/>
        </p:nvSpPr>
        <p:spPr bwMode="ltGray">
          <a:xfrm>
            <a:off x="667512" y="-1"/>
            <a:ext cx="11524488" cy="44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057399"/>
            <a:ext cx="10335600" cy="3819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Level 1 (Enter+TAB for next text level, SHIFT+TAB to go back in levels)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4, Header</a:t>
            </a:r>
          </a:p>
          <a:p>
            <a:pPr lvl="4"/>
            <a:r>
              <a:rPr lang="en-US" noProof="0"/>
              <a:t>Level 5, Body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7, Small Header</a:t>
            </a:r>
          </a:p>
          <a:p>
            <a:pPr lvl="7"/>
            <a:r>
              <a:rPr lang="en-US" noProof="0"/>
              <a:t>Level 8, Small Body</a:t>
            </a:r>
          </a:p>
          <a:p>
            <a:pPr lvl="8"/>
            <a:r>
              <a:rPr lang="en-US" noProof="0"/>
              <a:t>Level 9, Infographic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A46CBA-5ADB-42F5-840D-0EEA5FC2E0D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66000" y="6498000"/>
            <a:ext cx="3859200" cy="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78" r:id="rId2"/>
    <p:sldLayoutId id="2147483772" r:id="rId3"/>
    <p:sldLayoutId id="2147483779" r:id="rId4"/>
    <p:sldLayoutId id="2147483776" r:id="rId5"/>
    <p:sldLayoutId id="2147483786" r:id="rId6"/>
    <p:sldLayoutId id="2147483773" r:id="rId7"/>
    <p:sldLayoutId id="2147483774" r:id="rId8"/>
    <p:sldLayoutId id="2147483737" r:id="rId9"/>
    <p:sldLayoutId id="2147483781" r:id="rId10"/>
    <p:sldLayoutId id="2147483731" r:id="rId11"/>
    <p:sldLayoutId id="2147483784" r:id="rId12"/>
    <p:sldLayoutId id="2147483777" r:id="rId13"/>
    <p:sldLayoutId id="2147483785" r:id="rId14"/>
    <p:sldLayoutId id="2147483732" r:id="rId15"/>
    <p:sldLayoutId id="2147483787" r:id="rId16"/>
    <p:sldLayoutId id="2147483757" r:id="rId17"/>
    <p:sldLayoutId id="2147483788" r:id="rId18"/>
    <p:sldLayoutId id="2147483758" r:id="rId19"/>
    <p:sldLayoutId id="2147483789" r:id="rId20"/>
    <p:sldLayoutId id="2147483775" r:id="rId21"/>
    <p:sldLayoutId id="2147483783" r:id="rId22"/>
    <p:sldLayoutId id="2147483755" r:id="rId23"/>
    <p:sldLayoutId id="2147483800" r:id="rId24"/>
    <p:sldLayoutId id="2147483739" r:id="rId25"/>
    <p:sldLayoutId id="2147483743" r:id="rId26"/>
    <p:sldLayoutId id="2147483791" r:id="rId27"/>
    <p:sldLayoutId id="2147483744" r:id="rId28"/>
    <p:sldLayoutId id="2147483792" r:id="rId29"/>
    <p:sldLayoutId id="2147483762" r:id="rId30"/>
    <p:sldLayoutId id="2147483751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venir Next LT Pro" panose="020B05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" userDrawn="1">
          <p15:clr>
            <a:srgbClr val="F26B43"/>
          </p15:clr>
        </p15:guide>
        <p15:guide id="2" pos="7278" userDrawn="1">
          <p15:clr>
            <a:srgbClr val="F26B43"/>
          </p15:clr>
        </p15:guide>
        <p15:guide id="3" orient="horz" pos="701" userDrawn="1">
          <p15:clr>
            <a:srgbClr val="F26B43"/>
          </p15:clr>
        </p15:guide>
        <p15:guide id="4" orient="horz" pos="1041" userDrawn="1">
          <p15:clr>
            <a:srgbClr val="F26B43"/>
          </p15:clr>
        </p15:guide>
        <p15:guide id="5" orient="horz" pos="1295" userDrawn="1">
          <p15:clr>
            <a:srgbClr val="F26B43"/>
          </p15:clr>
        </p15:guide>
        <p15:guide id="6" orient="horz" pos="370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1920" y="6433200"/>
            <a:ext cx="6417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64A119A-E811-4557-A806-BDFF78941138}" type="datetime1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7268" y="6433200"/>
            <a:ext cx="37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8304" y="6433200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6C466-A70F-40D9-9CB7-1C4DC539D6BA}"/>
              </a:ext>
            </a:extLst>
          </p:cNvPr>
          <p:cNvSpPr/>
          <p:nvPr userDrawn="1"/>
        </p:nvSpPr>
        <p:spPr bwMode="ltGray">
          <a:xfrm>
            <a:off x="667512" y="-1"/>
            <a:ext cx="11524488" cy="44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057399"/>
            <a:ext cx="10335600" cy="3819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Level 1 (Enter+TAB for next text level, SHIFT+TAB to go back in levels)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4, Header</a:t>
            </a:r>
          </a:p>
          <a:p>
            <a:pPr lvl="4"/>
            <a:r>
              <a:rPr lang="en-US" noProof="0"/>
              <a:t>Level 5, Body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7, Small Header</a:t>
            </a:r>
          </a:p>
          <a:p>
            <a:pPr lvl="7"/>
            <a:r>
              <a:rPr lang="en-US" noProof="0"/>
              <a:t>Level 8, Small Body</a:t>
            </a:r>
          </a:p>
          <a:p>
            <a:pPr lvl="8"/>
            <a:r>
              <a:rPr lang="en-US" noProof="0"/>
              <a:t>Level 9, Infographic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A46CBA-5ADB-42F5-840D-0EEA5FC2E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6000" y="6498000"/>
            <a:ext cx="3859200" cy="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venir Next LT Pro" panose="020B05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" userDrawn="1">
          <p15:clr>
            <a:srgbClr val="F26B43"/>
          </p15:clr>
        </p15:guide>
        <p15:guide id="2" pos="7278" userDrawn="1">
          <p15:clr>
            <a:srgbClr val="F26B43"/>
          </p15:clr>
        </p15:guide>
        <p15:guide id="3" orient="horz" pos="701" userDrawn="1">
          <p15:clr>
            <a:srgbClr val="F26B43"/>
          </p15:clr>
        </p15:guide>
        <p15:guide id="4" orient="horz" pos="1041" userDrawn="1">
          <p15:clr>
            <a:srgbClr val="F26B43"/>
          </p15:clr>
        </p15:guide>
        <p15:guide id="5" orient="horz" pos="1295" userDrawn="1">
          <p15:clr>
            <a:srgbClr val="F26B43"/>
          </p15:clr>
        </p15:guide>
        <p15:guide id="6" orient="horz" pos="370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91920" y="6433200"/>
            <a:ext cx="64173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64A119A-E811-4557-A806-BDFF78941138}" type="datetime1">
              <a:rPr lang="en-US" smtClean="0"/>
              <a:t>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27268" y="6433200"/>
            <a:ext cx="37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8304" y="6433200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96C466-A70F-40D9-9CB7-1C4DC539D6BA}"/>
              </a:ext>
            </a:extLst>
          </p:cNvPr>
          <p:cNvSpPr/>
          <p:nvPr userDrawn="1"/>
        </p:nvSpPr>
        <p:spPr bwMode="ltGray">
          <a:xfrm>
            <a:off x="667512" y="-1"/>
            <a:ext cx="11524488" cy="44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114424"/>
            <a:ext cx="10335600" cy="5381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2057399"/>
            <a:ext cx="10335600" cy="3819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Level 1 (Enter+TAB for next text level, SHIFT+TAB to go back in levels)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4, Header</a:t>
            </a:r>
          </a:p>
          <a:p>
            <a:pPr lvl="4"/>
            <a:r>
              <a:rPr lang="en-US" noProof="0"/>
              <a:t>Level 5, Body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7, Small Header</a:t>
            </a:r>
          </a:p>
          <a:p>
            <a:pPr lvl="7"/>
            <a:r>
              <a:rPr lang="en-US" noProof="0"/>
              <a:t>Level 8, Small Body</a:t>
            </a:r>
          </a:p>
          <a:p>
            <a:pPr lvl="8"/>
            <a:r>
              <a:rPr lang="en-US" noProof="0"/>
              <a:t>Level 9, Infographic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9A46CBA-5ADB-42F5-840D-0EEA5FC2E0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000" y="6498000"/>
            <a:ext cx="3859200" cy="9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7" r:id="rId2"/>
    <p:sldLayoutId id="2147483796" r:id="rId3"/>
    <p:sldLayoutId id="214748379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venir Next LT Pro" panose="020B05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venir Next LT Pro" panose="020B0504020202020204" pitchFamily="34" charset="0"/>
        <a:buChar char="​"/>
        <a:defRPr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" userDrawn="1">
          <p15:clr>
            <a:srgbClr val="F26B43"/>
          </p15:clr>
        </p15:guide>
        <p15:guide id="2" pos="7278" userDrawn="1">
          <p15:clr>
            <a:srgbClr val="F26B43"/>
          </p15:clr>
        </p15:guide>
        <p15:guide id="3" orient="horz" pos="701" userDrawn="1">
          <p15:clr>
            <a:srgbClr val="F26B43"/>
          </p15:clr>
        </p15:guide>
        <p15:guide id="4" orient="horz" pos="1041" userDrawn="1">
          <p15:clr>
            <a:srgbClr val="F26B43"/>
          </p15:clr>
        </p15:guide>
        <p15:guide id="5" orient="horz" pos="1295" userDrawn="1">
          <p15:clr>
            <a:srgbClr val="F26B43"/>
          </p15:clr>
        </p15:guide>
        <p15:guide id="6" orient="horz" pos="37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AD5D42-4CD2-9C53-79FF-FD232D041F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6F1F23-D18A-F54F-5CE8-7E59A486CE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F361641-B161-ADBE-D2F7-EDB3ECD846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0712" r="3071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4FE2DB3A-F202-F4C2-5B9D-EE978F868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SERFF Modernization Update</a:t>
            </a:r>
          </a:p>
          <a:p>
            <a:r>
              <a:rPr lang="en-US" dirty="0"/>
              <a:t>NAIC Summer National Meeting</a:t>
            </a:r>
          </a:p>
          <a:p>
            <a:r>
              <a:rPr lang="en-US" dirty="0"/>
              <a:t>August 2025</a:t>
            </a:r>
          </a:p>
          <a:p>
            <a:r>
              <a:rPr lang="en-US" dirty="0"/>
              <a:t>Minneapolis, MN</a:t>
            </a:r>
          </a:p>
        </p:txBody>
      </p:sp>
    </p:spTree>
    <p:extLst>
      <p:ext uri="{BB962C8B-B14F-4D97-AF65-F5344CB8AC3E}">
        <p14:creationId xmlns:p14="http://schemas.microsoft.com/office/powerpoint/2010/main" val="3328778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A4869-B25D-9EAA-0C34-F282E4190F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8507" y="1114425"/>
            <a:ext cx="11073493" cy="538163"/>
          </a:xfrm>
        </p:spPr>
        <p:txBody>
          <a:bodyPr anchor="b">
            <a:normAutofit/>
          </a:bodyPr>
          <a:lstStyle/>
          <a:p>
            <a:r>
              <a:rPr lang="en-US" dirty="0"/>
              <a:t>Pilot Features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1F191BF-A40D-68E2-CC38-31B7F7E119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458534"/>
              </p:ext>
            </p:extLst>
          </p:nvPr>
        </p:nvGraphicFramePr>
        <p:xfrm>
          <a:off x="1414917" y="1924050"/>
          <a:ext cx="9810976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219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3B7E-8DEC-4E99-3E76-15E6C7788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0182-E070-53F8-6025-AC59A99A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Q4 Outlook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7A6A71A-78A8-7D4D-4547-BAF56A5F56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9199" y="2057399"/>
            <a:ext cx="5377544" cy="38195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Launch of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Zip PDF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 feature for offline retention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Enhanced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search and reporting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 capabilities for improved data insights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Improved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notification system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 for better user awareness and responsiveness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Broader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access options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 to support diverse user needs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Ongoing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performance enhancements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 for faster and more reliable operations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Support for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single-state filing creation</a:t>
            </a:r>
            <a:r>
              <a:rPr lang="en-US" altLang="en-US" sz="1700" dirty="0"/>
              <a:t>, including 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API integration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Expanded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effectLst/>
              </a:rPr>
              <a:t>state fee calculation</a:t>
            </a:r>
            <a:r>
              <a:rPr kumimoji="0" lang="en-US" altLang="en-US" sz="1700" b="0" i="0" u="none" strike="noStrike" cap="none" normalizeH="0" baseline="0" dirty="0">
                <a:ln>
                  <a:noFill/>
                </a:ln>
                <a:effectLst/>
              </a:rPr>
              <a:t> coverage for greater accuracy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buClrTx/>
              <a:buSzTx/>
              <a:buFontTx/>
              <a:buChar char="•"/>
              <a:tabLst/>
            </a:pPr>
            <a:r>
              <a:rPr lang="en-US" altLang="en-US" sz="1700" dirty="0"/>
              <a:t>Continued work on </a:t>
            </a:r>
            <a:r>
              <a:rPr lang="en-US" altLang="en-US" sz="1700" b="1" dirty="0"/>
              <a:t>AI for Form Review</a:t>
            </a:r>
            <a:endParaRPr kumimoji="0" lang="en-US" altLang="en-US" sz="17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Picture 5" descr="Telescope at top of the Eiffel Tower looking down out at the city">
            <a:extLst>
              <a:ext uri="{FF2B5EF4-FFF2-40B4-BE49-F238E27FC236}">
                <a16:creationId xmlns:a16="http://schemas.microsoft.com/office/drawing/2014/main" id="{55F0F279-FA48-B194-B78C-D9BDAE4A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99" y="2057399"/>
            <a:ext cx="4788000" cy="3279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21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11F7-EA0D-2FC8-ADA5-4F979B971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98739-49B9-A229-2E8B-1323CD3A5A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Contact me!</a:t>
            </a:r>
          </a:p>
          <a:p>
            <a:endParaRPr lang="en-US" dirty="0"/>
          </a:p>
          <a:p>
            <a:r>
              <a:rPr lang="en-US" dirty="0"/>
              <a:t>bkieras@naic.org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4B9EB-68C7-ED61-E310-E8F41F3ABC1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8E6B2A-BED2-4B70-8025-C663464F589D}" type="datetime1">
              <a:rPr lang="en-US" smtClean="0"/>
              <a:t>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8F1B4-02CF-6116-8EDC-B15D0FD752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89A3A-4B9D-0C7C-E56C-9F2820F696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eedometer">
            <a:extLst>
              <a:ext uri="{FF2B5EF4-FFF2-40B4-BE49-F238E27FC236}">
                <a16:creationId xmlns:a16="http://schemas.microsoft.com/office/drawing/2014/main" id="{30E8A050-44AF-81E3-ED71-849554581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8" r="10195" b="2"/>
          <a:stretch>
            <a:fillRect/>
          </a:stretch>
        </p:blipFill>
        <p:spPr>
          <a:xfrm>
            <a:off x="811513" y="1527143"/>
            <a:ext cx="4080998" cy="3421929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D972E2-EAFC-EBD2-777B-D183AA56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999" y="1116000"/>
            <a:ext cx="5397825" cy="538164"/>
          </a:xfrm>
        </p:spPr>
        <p:txBody>
          <a:bodyPr anchor="b">
            <a:normAutofit/>
          </a:bodyPr>
          <a:lstStyle/>
          <a:p>
            <a:r>
              <a:rPr lang="en-US" dirty="0"/>
              <a:t>Drivers for Change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83950-CF9D-5786-F7B0-9A77004FD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999" y="2057399"/>
            <a:ext cx="5397825" cy="3819525"/>
          </a:xfrm>
        </p:spPr>
        <p:txBody>
          <a:bodyPr>
            <a:normAutofit/>
          </a:bodyPr>
          <a:lstStyle/>
          <a:p>
            <a:pPr marL="342900" indent="-342900"/>
            <a:r>
              <a:rPr lang="en-US" b="1" dirty="0"/>
              <a:t>Operational Efficiency </a:t>
            </a:r>
            <a:r>
              <a:rPr lang="en-US" dirty="0"/>
              <a:t>-  streamlining processes and improving operations to achieve better results with less manual effort</a:t>
            </a:r>
          </a:p>
          <a:p>
            <a:pPr marL="342900" indent="-342900"/>
            <a:r>
              <a:rPr lang="en-US" b="1" dirty="0"/>
              <a:t>Product Complexity &amp; Innovation </a:t>
            </a:r>
            <a:r>
              <a:rPr lang="en-US" dirty="0"/>
              <a:t>- managing the increasing complexity of insurance products while ensuring compliance</a:t>
            </a:r>
          </a:p>
          <a:p>
            <a:pPr marL="342900" indent="-342900"/>
            <a:r>
              <a:rPr lang="en-US" b="1" dirty="0"/>
              <a:t>Technological Advances- </a:t>
            </a:r>
            <a:r>
              <a:rPr lang="en-US" dirty="0"/>
              <a:t>keeping up with rapid advances in technology and positioning for future growth</a:t>
            </a:r>
          </a:p>
        </p:txBody>
      </p:sp>
    </p:spTree>
    <p:extLst>
      <p:ext uri="{BB962C8B-B14F-4D97-AF65-F5344CB8AC3E}">
        <p14:creationId xmlns:p14="http://schemas.microsoft.com/office/powerpoint/2010/main" val="145347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F9A4-D91E-BE3E-E08C-799FD4CA7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Project Milestones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BF9D118-87F1-2561-2226-58563EBC5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96263"/>
              </p:ext>
            </p:extLst>
          </p:nvPr>
        </p:nvGraphicFramePr>
        <p:xfrm>
          <a:off x="1219200" y="2057400"/>
          <a:ext cx="10336213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992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FA96-A878-43C2-F021-03D93AFAA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D779059-D767-C79A-B09E-47DA90D0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Progress Since Launch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60FE77F8-35CE-477F-B5C2-885BA8379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793877"/>
              </p:ext>
            </p:extLst>
          </p:nvPr>
        </p:nvGraphicFramePr>
        <p:xfrm>
          <a:off x="1219199" y="2057399"/>
          <a:ext cx="10335600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3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10F2DCB1-2D08-8941-D0C7-D2DA0307D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A1BF-4A13-8495-6A86-B47B6827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78" y="1034595"/>
            <a:ext cx="9862333" cy="538164"/>
          </a:xfrm>
        </p:spPr>
        <p:txBody>
          <a:bodyPr/>
          <a:lstStyle/>
          <a:p>
            <a:r>
              <a:rPr lang="en-US" dirty="0"/>
              <a:t>Early</a:t>
            </a:r>
            <a:r>
              <a:rPr lang="en-US" b="0" dirty="0"/>
              <a:t> </a:t>
            </a:r>
            <a:r>
              <a:rPr lang="en-US" dirty="0"/>
              <a:t>Adopter Pivot</a:t>
            </a:r>
          </a:p>
        </p:txBody>
      </p:sp>
      <p:pic>
        <p:nvPicPr>
          <p:cNvPr id="6" name="Content Placeholder 6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id="{0C5BAC22-9B59-0030-2552-7967F64A9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alphaModFix amt="35000"/>
          </a:blip>
          <a:srcRect l="3391" t="13705" r="2491" b="2942"/>
          <a:stretch>
            <a:fillRect/>
          </a:stretch>
        </p:blipFill>
        <p:spPr>
          <a:xfrm>
            <a:off x="1929118" y="1381347"/>
            <a:ext cx="7963787" cy="4990264"/>
          </a:xfr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3770F5-8AAE-5BBE-128F-54FCA66B8823}"/>
              </a:ext>
            </a:extLst>
          </p:cNvPr>
          <p:cNvSpPr txBox="1"/>
          <p:nvPr/>
        </p:nvSpPr>
        <p:spPr>
          <a:xfrm>
            <a:off x="3499504" y="2229746"/>
            <a:ext cx="5443870" cy="32934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2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Arizona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Arkansas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California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Connecticut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Maine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2400" dirty="0">
              <a:ln>
                <a:solidFill>
                  <a:schemeClr val="accent1">
                    <a:lumMod val="75000"/>
                  </a:schemeClr>
                </a:solidFill>
              </a:ln>
              <a:cs typeface="Segoe UI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Missouri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Nebraska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North Dakota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Oklahoma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n>
                  <a:solidFill>
                    <a:schemeClr val="accent1">
                      <a:lumMod val="75000"/>
                    </a:schemeClr>
                  </a:solidFill>
                </a:ln>
                <a:cs typeface="Segoe UI"/>
              </a:rPr>
              <a:t>Vermont</a:t>
            </a:r>
            <a:endParaRPr lang="en-US" sz="1600" dirty="0">
              <a:ln>
                <a:solidFill>
                  <a:schemeClr val="accent1">
                    <a:lumMod val="75000"/>
                  </a:schemeClr>
                </a:solidFill>
              </a:ln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949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7BBA4-3C1B-9D08-D068-2485148D9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DC1E-3C3C-FEA7-68D7-1429BA4E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114424"/>
            <a:ext cx="10335600" cy="538164"/>
          </a:xfrm>
        </p:spPr>
        <p:txBody>
          <a:bodyPr anchor="b">
            <a:normAutofit/>
          </a:bodyPr>
          <a:lstStyle/>
          <a:p>
            <a:r>
              <a:rPr lang="en-US" dirty="0"/>
              <a:t>Why Pivot?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B4B7B38-B7CC-54F9-5EA8-B975E76AD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468575"/>
              </p:ext>
            </p:extLst>
          </p:nvPr>
        </p:nvGraphicFramePr>
        <p:xfrm>
          <a:off x="1219199" y="2057399"/>
          <a:ext cx="10335600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151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AD00C-57A3-9825-9EFE-753C7FDCD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CA1F-73B5-DC0B-091C-7644B257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Co-Existence &amp; Transition Timelines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34E10793-50DD-1FA6-43C1-151D37E45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866265"/>
              </p:ext>
            </p:extLst>
          </p:nvPr>
        </p:nvGraphicFramePr>
        <p:xfrm>
          <a:off x="1219200" y="2057400"/>
          <a:ext cx="10336213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87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0B134-6F51-50CE-15D3-CDC9802B9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744EC80-4AF4-D4EE-2FC3-1E0ECDDBE6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9199" y="2792186"/>
            <a:ext cx="4069238" cy="30847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0" fontAlgn="base" hangingPunct="0">
              <a:spcBef>
                <a:spcPct val="0"/>
              </a:spcBef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</a:rPr>
              <a:t>Critical to Project Success</a:t>
            </a:r>
          </a:p>
          <a:p>
            <a:pPr eaLnBrk="0" fontAlgn="base" hangingPunct="0">
              <a:spcBef>
                <a:spcPct val="0"/>
              </a:spcBef>
            </a:pPr>
            <a:r>
              <a:rPr lang="en-US" altLang="en-US" dirty="0"/>
              <a:t>I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</a:rPr>
              <a:t>mpeded by Post-Launch Priorities</a:t>
            </a:r>
          </a:p>
          <a:p>
            <a:pPr eaLnBrk="0" fontAlgn="base" hangingPunct="0">
              <a:spcBef>
                <a:spcPct val="0"/>
              </a:spcBef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</a:rPr>
              <a:t>Renewed Focus and Expanded Outreach Ahead</a:t>
            </a:r>
          </a:p>
        </p:txBody>
      </p:sp>
      <p:pic>
        <p:nvPicPr>
          <p:cNvPr id="6" name="Picture 5" descr="Multi-colored dialogue boxes">
            <a:extLst>
              <a:ext uri="{FF2B5EF4-FFF2-40B4-BE49-F238E27FC236}">
                <a16:creationId xmlns:a16="http://schemas.microsoft.com/office/drawing/2014/main" id="{29913D32-31F4-1D38-3E17-6181F0CD0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" r="6759" b="-2"/>
          <a:stretch>
            <a:fillRect/>
          </a:stretch>
        </p:blipFill>
        <p:spPr>
          <a:xfrm>
            <a:off x="6589335" y="1093509"/>
            <a:ext cx="4964489" cy="422320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7AA68A-4DB4-A260-9A16-8F284660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114423"/>
            <a:ext cx="4069238" cy="983797"/>
          </a:xfrm>
        </p:spPr>
        <p:txBody>
          <a:bodyPr anchor="b">
            <a:noAutofit/>
          </a:bodyPr>
          <a:lstStyle/>
          <a:p>
            <a:r>
              <a:rPr lang="en-US" dirty="0"/>
              <a:t>Outreach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4007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6A040-1E5E-B6F3-36EA-8C4D4DED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Progress on AI for Form Review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8F289E17-B200-1D67-F427-C67B65164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64350"/>
              </p:ext>
            </p:extLst>
          </p:nvPr>
        </p:nvGraphicFramePr>
        <p:xfrm>
          <a:off x="1219200" y="2057400"/>
          <a:ext cx="10336213" cy="381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769911"/>
      </p:ext>
    </p:extLst>
  </p:cSld>
  <p:clrMapOvr>
    <a:masterClrMapping/>
  </p:clrMapOvr>
</p:sld>
</file>

<file path=ppt/theme/theme1.xml><?xml version="1.0" encoding="utf-8"?>
<a:theme xmlns:a="http://schemas.openxmlformats.org/drawingml/2006/main" name="NAIC Generic">
  <a:themeElements>
    <a:clrScheme name="NAIC">
      <a:dk1>
        <a:sysClr val="windowText" lastClr="000000"/>
      </a:dk1>
      <a:lt1>
        <a:sysClr val="window" lastClr="FFFFFF"/>
      </a:lt1>
      <a:dk2>
        <a:srgbClr val="111821"/>
      </a:dk2>
      <a:lt2>
        <a:srgbClr val="FFFFFF"/>
      </a:lt2>
      <a:accent1>
        <a:srgbClr val="005CB9"/>
      </a:accent1>
      <a:accent2>
        <a:srgbClr val="BBBBBB"/>
      </a:accent2>
      <a:accent3>
        <a:srgbClr val="7FADDC"/>
      </a:accent3>
      <a:accent4>
        <a:srgbClr val="76777B"/>
      </a:accent4>
      <a:accent5>
        <a:srgbClr val="111821"/>
      </a:accent5>
      <a:accent6>
        <a:srgbClr val="BFD6ED"/>
      </a:accent6>
      <a:hlink>
        <a:srgbClr val="0563C1"/>
      </a:hlink>
      <a:folHlink>
        <a:srgbClr val="954F72"/>
      </a:folHlink>
    </a:clrScheme>
    <a:fontScheme name="NAIC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UK.potx" id="{F6A595D2-5111-4944-A360-F0492E356A40}" vid="{A41D93BC-BD5A-44B7-87CB-7DEDE13B29DB}"/>
    </a:ext>
  </a:extLst>
</a:theme>
</file>

<file path=ppt/theme/theme2.xml><?xml version="1.0" encoding="utf-8"?>
<a:theme xmlns:a="http://schemas.openxmlformats.org/drawingml/2006/main" name="NAIC Generic">
  <a:themeElements>
    <a:clrScheme name="NAIC">
      <a:dk1>
        <a:sysClr val="windowText" lastClr="000000"/>
      </a:dk1>
      <a:lt1>
        <a:sysClr val="window" lastClr="FFFFFF"/>
      </a:lt1>
      <a:dk2>
        <a:srgbClr val="111821"/>
      </a:dk2>
      <a:lt2>
        <a:srgbClr val="FFFFFF"/>
      </a:lt2>
      <a:accent1>
        <a:srgbClr val="005CB9"/>
      </a:accent1>
      <a:accent2>
        <a:srgbClr val="BBBBBB"/>
      </a:accent2>
      <a:accent3>
        <a:srgbClr val="7FADDC"/>
      </a:accent3>
      <a:accent4>
        <a:srgbClr val="76777B"/>
      </a:accent4>
      <a:accent5>
        <a:srgbClr val="111821"/>
      </a:accent5>
      <a:accent6>
        <a:srgbClr val="BFD6ED"/>
      </a:accent6>
      <a:hlink>
        <a:srgbClr val="0563C1"/>
      </a:hlink>
      <a:folHlink>
        <a:srgbClr val="954F72"/>
      </a:folHlink>
    </a:clrScheme>
    <a:fontScheme name="NAIC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UK.potx" id="{F6A595D2-5111-4944-A360-F0492E356A40}" vid="{A41D93BC-BD5A-44B7-87CB-7DEDE13B29DB}"/>
    </a:ext>
  </a:extLst>
</a:theme>
</file>

<file path=ppt/theme/theme3.xml><?xml version="1.0" encoding="utf-8"?>
<a:theme xmlns:a="http://schemas.openxmlformats.org/drawingml/2006/main" name="NAIC Generic">
  <a:themeElements>
    <a:clrScheme name="NAIC">
      <a:dk1>
        <a:sysClr val="windowText" lastClr="000000"/>
      </a:dk1>
      <a:lt1>
        <a:sysClr val="window" lastClr="FFFFFF"/>
      </a:lt1>
      <a:dk2>
        <a:srgbClr val="111821"/>
      </a:dk2>
      <a:lt2>
        <a:srgbClr val="FFFFFF"/>
      </a:lt2>
      <a:accent1>
        <a:srgbClr val="005CB9"/>
      </a:accent1>
      <a:accent2>
        <a:srgbClr val="BBBBBB"/>
      </a:accent2>
      <a:accent3>
        <a:srgbClr val="7FADDC"/>
      </a:accent3>
      <a:accent4>
        <a:srgbClr val="76777B"/>
      </a:accent4>
      <a:accent5>
        <a:srgbClr val="111821"/>
      </a:accent5>
      <a:accent6>
        <a:srgbClr val="BFD6ED"/>
      </a:accent6>
      <a:hlink>
        <a:srgbClr val="0563C1"/>
      </a:hlink>
      <a:folHlink>
        <a:srgbClr val="954F72"/>
      </a:folHlink>
    </a:clrScheme>
    <a:fontScheme name="NAIC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UK.potx" id="{F6A595D2-5111-4944-A360-F0492E356A40}" vid="{A41D93BC-BD5A-44B7-87CB-7DEDE13B29DB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IC">
    <a:dk1>
      <a:sysClr val="windowText" lastClr="000000"/>
    </a:dk1>
    <a:lt1>
      <a:sysClr val="window" lastClr="FFFFFF"/>
    </a:lt1>
    <a:dk2>
      <a:srgbClr val="111821"/>
    </a:dk2>
    <a:lt2>
      <a:srgbClr val="FFFFFF"/>
    </a:lt2>
    <a:accent1>
      <a:srgbClr val="005CB9"/>
    </a:accent1>
    <a:accent2>
      <a:srgbClr val="BBBBBB"/>
    </a:accent2>
    <a:accent3>
      <a:srgbClr val="7FADDC"/>
    </a:accent3>
    <a:accent4>
      <a:srgbClr val="76777B"/>
    </a:accent4>
    <a:accent5>
      <a:srgbClr val="111821"/>
    </a:accent5>
    <a:accent6>
      <a:srgbClr val="BFD6ED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TemplateConfiguration><![CDATA[{"slideVersion":1,"isValidatorEnabled":false,"isLocked":false,"elementsMetadata":[],"slideId":"637608192631335406","enableDocumentContentUpdater":false,"version":"2.0"}]]></TemplafySlideTemplate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9e15a3-223f-4584-afb1-1dbe0b3878fa" xsi:nil="true"/>
    <Metadata xmlns="59c90fb0-c0f5-4665-ae5d-5536ff216a4c" xsi:nil="true"/>
    <lcf76f155ced4ddcb4097134ff3c332f xmlns="59c90fb0-c0f5-4665-ae5d-5536ff216a4c">
      <Terms xmlns="http://schemas.microsoft.com/office/infopath/2007/PartnerControls"/>
    </lcf76f155ced4ddcb4097134ff3c332f>
    <WhosWorkingItem xmlns="59c90fb0-c0f5-4665-ae5d-5536ff216a4c" xsi:nil="true"/>
    <Types xmlns="59c90fb0-c0f5-4665-ae5d-5536ff216a4c" xsi:nil="true"/>
    <Sessions xmlns="59c90fb0-c0f5-4665-ae5d-5536ff216a4c" xsi:nil="true"/>
    <Answers xmlns="59c90fb0-c0f5-4665-ae5d-5536ff216a4c" xsi:nil="true"/>
    <Status xmlns="59c90fb0-c0f5-4665-ae5d-5536ff216a4c" xsi:nil="true"/>
    <Questions xmlns="59c90fb0-c0f5-4665-ae5d-5536ff216a4c" xsi:nil="true"/>
    <Notes xmlns="59c90fb0-c0f5-4665-ae5d-5536ff216a4c" xsi:nil="true"/>
  </documentManagement>
</p:properties>
</file>

<file path=customXml/item5.xml><?xml version="1.0" encoding="utf-8"?>
<TemplafyFormConfiguration><![CDATA[{"formFields":[],"formDataEntries":[]}]]></TemplafyFormConfiguration>
</file>

<file path=customXml/item6.xml><?xml version="1.0" encoding="utf-8"?>
<TemplafyTemplateConfiguration><![CDATA[{"elementsMetadata":[],"transformationConfigurations":[],"templateName":"Generic","templateDescription":"","enableDocumentContentUpdater":false,"version":"2.0"}]]></TemplafyTemplate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5D1B7D000A849B01FBBDFA7DA3B1D" ma:contentTypeVersion="26" ma:contentTypeDescription="Create a new document." ma:contentTypeScope="" ma:versionID="bd2da8e0e026f26899afb60b448e4f36">
  <xsd:schema xmlns:xsd="http://www.w3.org/2001/XMLSchema" xmlns:xs="http://www.w3.org/2001/XMLSchema" xmlns:p="http://schemas.microsoft.com/office/2006/metadata/properties" xmlns:ns2="59c90fb0-c0f5-4665-ae5d-5536ff216a4c" xmlns:ns3="e42a5c1d-f60b-4625-aa8b-e9a7a61480dd" xmlns:ns4="3c9e15a3-223f-4584-afb1-1dbe0b3878fa" targetNamespace="http://schemas.microsoft.com/office/2006/metadata/properties" ma:root="true" ma:fieldsID="1c8a8f9b51f7078f6f036b282df5ab35" ns2:_="" ns3:_="" ns4:_="">
    <xsd:import namespace="59c90fb0-c0f5-4665-ae5d-5536ff216a4c"/>
    <xsd:import namespace="e42a5c1d-f60b-4625-aa8b-e9a7a61480dd"/>
    <xsd:import namespace="3c9e15a3-223f-4584-afb1-1dbe0b3878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tadata" minOccurs="0"/>
                <xsd:element ref="ns2:MediaServiceObjectDetectorVersions" minOccurs="0"/>
                <xsd:element ref="ns2:WhosWorkingItem" minOccurs="0"/>
                <xsd:element ref="ns2:MediaServiceSearchProperties" minOccurs="0"/>
                <xsd:element ref="ns2:Questions" minOccurs="0"/>
                <xsd:element ref="ns2:Answers" minOccurs="0"/>
                <xsd:element ref="ns2:Types" minOccurs="0"/>
                <xsd:element ref="ns2:Status" minOccurs="0"/>
                <xsd:element ref="ns2:Session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90fb0-c0f5-4665-ae5d-5536ff216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8e0220-fee2-4e32-9192-0559fdf47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tadata" ma:index="23" nillable="true" ma:displayName="Metadata" ma:format="Dropdown" ma:internalName="Metadata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WhosWorkingItem" ma:index="25" nillable="true" ma:displayName="Who's Working Item" ma:format="Dropdown" ma:internalName="WhosWorkingItem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Questions" ma:index="27" nillable="true" ma:displayName="Questions" ma:format="Dropdown" ma:internalName="Questions">
      <xsd:simpleType>
        <xsd:restriction base="dms:Note">
          <xsd:maxLength value="255"/>
        </xsd:restriction>
      </xsd:simpleType>
    </xsd:element>
    <xsd:element name="Answers" ma:index="28" nillable="true" ma:displayName="Answers" ma:format="Dropdown" ma:internalName="Answers">
      <xsd:simpleType>
        <xsd:restriction base="dms:Note">
          <xsd:maxLength value="255"/>
        </xsd:restriction>
      </xsd:simpleType>
    </xsd:element>
    <xsd:element name="Types" ma:index="29" nillable="true" ma:displayName="Types" ma:format="Dropdown" ma:internalName="Types">
      <xsd:simpleType>
        <xsd:restriction base="dms:Text">
          <xsd:maxLength value="255"/>
        </xsd:restriction>
      </xsd:simpleType>
    </xsd:element>
    <xsd:element name="Status" ma:index="30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Sessions" ma:index="31" nillable="true" ma:displayName="Sessions" ma:format="Dropdown" ma:internalName="Sessions">
      <xsd:simpleType>
        <xsd:restriction base="dms:Text">
          <xsd:maxLength value="255"/>
        </xsd:restriction>
      </xsd:simpleType>
    </xsd:element>
    <xsd:element name="Notes" ma:index="3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5c1d-f60b-4625-aa8b-e9a7a6148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e15a3-223f-4584-afb1-1dbe0b3878f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2bf3187-4399-458b-87a4-2b0759f85e9a}" ma:internalName="TaxCatchAll" ma:showField="CatchAllData" ma:web="e42a5c1d-f60b-4625-aa8b-e9a7a61480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TemplafySlideTemplateConfiguration><![CDATA[{"slideVersion":1,"isValidatorEnabled":false,"isLocked":false,"elementsMetadata":[],"slideId":"637608192630248819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55796808-0922-4B1E-8D00-1A8015116D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4E0FB4-46E4-4CA2-ABE1-CCE7DECF2A18}">
  <ds:schemaRefs/>
</ds:datastoreItem>
</file>

<file path=customXml/itemProps3.xml><?xml version="1.0" encoding="utf-8"?>
<ds:datastoreItem xmlns:ds="http://schemas.openxmlformats.org/officeDocument/2006/customXml" ds:itemID="{2E445D1C-76F6-4B58-B677-6F5548564996}">
  <ds:schemaRefs/>
</ds:datastoreItem>
</file>

<file path=customXml/itemProps4.xml><?xml version="1.0" encoding="utf-8"?>
<ds:datastoreItem xmlns:ds="http://schemas.openxmlformats.org/officeDocument/2006/customXml" ds:itemID="{9EB74AFA-A478-4CB5-B7C6-F4A22FEFA8E4}">
  <ds:schemaRefs>
    <ds:schemaRef ds:uri="http://purl.org/dc/terms/"/>
    <ds:schemaRef ds:uri="http://schemas.microsoft.com/office/2006/metadata/properties"/>
    <ds:schemaRef ds:uri="http://www.w3.org/XML/1998/namespace"/>
    <ds:schemaRef ds:uri="3c9e15a3-223f-4584-afb1-1dbe0b3878fa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42a5c1d-f60b-4625-aa8b-e9a7a61480dd"/>
    <ds:schemaRef ds:uri="59c90fb0-c0f5-4665-ae5d-5536ff216a4c"/>
  </ds:schemaRefs>
</ds:datastoreItem>
</file>

<file path=customXml/itemProps5.xml><?xml version="1.0" encoding="utf-8"?>
<ds:datastoreItem xmlns:ds="http://schemas.openxmlformats.org/officeDocument/2006/customXml" ds:itemID="{748E3034-2FF6-4F49-BB63-CF3810CFF876}">
  <ds:schemaRefs/>
</ds:datastoreItem>
</file>

<file path=customXml/itemProps6.xml><?xml version="1.0" encoding="utf-8"?>
<ds:datastoreItem xmlns:ds="http://schemas.openxmlformats.org/officeDocument/2006/customXml" ds:itemID="{9657EA51-94D2-4F82-937A-1B1C71442126}">
  <ds:schemaRefs/>
</ds:datastoreItem>
</file>

<file path=customXml/itemProps7.xml><?xml version="1.0" encoding="utf-8"?>
<ds:datastoreItem xmlns:ds="http://schemas.openxmlformats.org/officeDocument/2006/customXml" ds:itemID="{5D406C65-A7D2-48C2-8D5F-FDDE904F28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90fb0-c0f5-4665-ae5d-5536ff216a4c"/>
    <ds:schemaRef ds:uri="e42a5c1d-f60b-4625-aa8b-e9a7a61480dd"/>
    <ds:schemaRef ds:uri="3c9e15a3-223f-4584-afb1-1dbe0b387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4ADF970B-9419-43E3-ACD7-435DE5C0A88D}">
  <ds:schemaRefs/>
</ds:datastoreItem>
</file>

<file path=customXml/itemProps9.xml><?xml version="1.0" encoding="utf-8"?>
<ds:datastoreItem xmlns:ds="http://schemas.openxmlformats.org/officeDocument/2006/customXml" ds:itemID="{3AA58967-62B9-4DD9-9269-4AEAA1D76119}">
  <ds:schemaRefs/>
</ds:datastoreItem>
</file>

<file path=docMetadata/LabelInfo.xml><?xml version="1.0" encoding="utf-8"?>
<clbl:labelList xmlns:clbl="http://schemas.microsoft.com/office/2020/mipLabelMetadata">
  <clbl:label id="{61f7c44d-d510-4321-9258-956e71d8b56e}" enabled="0" method="" siteId="{61f7c44d-d510-4321-9258-956e71d8b56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UK</Template>
  <TotalTime>333</TotalTime>
  <Words>323</Words>
  <Application>Microsoft Office PowerPoint</Application>
  <PresentationFormat>Widescreen</PresentationFormat>
  <Paragraphs>83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AvenirNext LT Pro Regular</vt:lpstr>
      <vt:lpstr>Segoe UI</vt:lpstr>
      <vt:lpstr>NAIC Generic</vt:lpstr>
      <vt:lpstr>NAIC Generic</vt:lpstr>
      <vt:lpstr>NAIC Generic</vt:lpstr>
      <vt:lpstr>PowerPoint Presentation</vt:lpstr>
      <vt:lpstr>Drivers for Change</vt:lpstr>
      <vt:lpstr>Project Milestones</vt:lpstr>
      <vt:lpstr>Progress Since Launch</vt:lpstr>
      <vt:lpstr>Early Adopter Pivot</vt:lpstr>
      <vt:lpstr>Why Pivot?</vt:lpstr>
      <vt:lpstr>Co-Existence &amp; Transition Timelines</vt:lpstr>
      <vt:lpstr>Outreach &amp; Communication</vt:lpstr>
      <vt:lpstr>Progress on AI for Form Review</vt:lpstr>
      <vt:lpstr>Pilot Features</vt:lpstr>
      <vt:lpstr>Q4 Outlook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Kieras, Bridget</dc:creator>
  <cp:keywords/>
  <dc:description/>
  <cp:lastModifiedBy>Kieras, Bridget</cp:lastModifiedBy>
  <cp:revision>288</cp:revision>
  <dcterms:created xsi:type="dcterms:W3CDTF">2021-09-30T14:08:22Z</dcterms:created>
  <dcterms:modified xsi:type="dcterms:W3CDTF">2025-08-11T03:08:52Z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0x0101000D15D1B7D000A849B01FBBDFA7DA3B1D</vt:lpwstr>
  </property>
  <property fmtid="{D5CDD505-2E9C-101B-9397-08002B2CF9AE}" pid="3" name="MediaServiceImageTags">
    <vt:lpwstr/>
  </property>
</Properties>
</file>